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65" r:id="rId5"/>
    <p:sldId id="259" r:id="rId6"/>
    <p:sldId id="260" r:id="rId7"/>
    <p:sldId id="266" r:id="rId8"/>
    <p:sldId id="267" r:id="rId9"/>
    <p:sldId id="268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572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5A6828-D11E-4280-BD17-D7C32B130526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A67D105-2786-4528-ACE2-7E8F410B03A3}">
      <dgm:prSet phldrT="[Текст]" custT="1"/>
      <dgm:spPr/>
      <dgm:t>
        <a:bodyPr/>
        <a:lstStyle/>
        <a:p>
          <a:endParaRPr lang="ru-RU" sz="3000" b="1" dirty="0"/>
        </a:p>
      </dgm:t>
    </dgm:pt>
    <dgm:pt modelId="{D9177F7E-4975-43FF-9AE7-A0752E1E27AD}" type="parTrans" cxnId="{9F5D1A8D-02F7-476F-A134-48432D86242B}">
      <dgm:prSet/>
      <dgm:spPr/>
      <dgm:t>
        <a:bodyPr/>
        <a:lstStyle/>
        <a:p>
          <a:endParaRPr lang="ru-RU"/>
        </a:p>
      </dgm:t>
    </dgm:pt>
    <dgm:pt modelId="{ECB19000-1AC5-4894-873C-170B8CF32FD4}" type="sibTrans" cxnId="{9F5D1A8D-02F7-476F-A134-48432D86242B}">
      <dgm:prSet/>
      <dgm:spPr/>
      <dgm:t>
        <a:bodyPr/>
        <a:lstStyle/>
        <a:p>
          <a:endParaRPr lang="ru-RU"/>
        </a:p>
      </dgm:t>
    </dgm:pt>
    <dgm:pt modelId="{4F7C4CB5-56B9-4FEB-B98B-414E64A87DAF}">
      <dgm:prSet phldrT="[Текст]" custT="1"/>
      <dgm:spPr/>
      <dgm:t>
        <a:bodyPr/>
        <a:lstStyle/>
        <a:p>
          <a:pPr>
            <a:lnSpc>
              <a:spcPct val="130000"/>
            </a:lnSpc>
          </a:pPr>
          <a:r>
            <a:rPr lang="ru-RU" sz="2200" dirty="0" smtClean="0"/>
            <a:t>Персонифицированное обучение</a:t>
          </a:r>
          <a:endParaRPr lang="ru-RU" sz="2200" dirty="0"/>
        </a:p>
      </dgm:t>
    </dgm:pt>
    <dgm:pt modelId="{6E96D071-2C3D-4A4B-97DE-41132E14A7C5}" type="parTrans" cxnId="{8A038FEE-2FD6-4D8A-8FBC-B756EA37AF21}">
      <dgm:prSet/>
      <dgm:spPr/>
      <dgm:t>
        <a:bodyPr/>
        <a:lstStyle/>
        <a:p>
          <a:endParaRPr lang="ru-RU"/>
        </a:p>
      </dgm:t>
    </dgm:pt>
    <dgm:pt modelId="{2BA1CFF4-924D-4405-B6A6-16C303F3F6AD}" type="sibTrans" cxnId="{8A038FEE-2FD6-4D8A-8FBC-B756EA37AF21}">
      <dgm:prSet/>
      <dgm:spPr/>
      <dgm:t>
        <a:bodyPr/>
        <a:lstStyle/>
        <a:p>
          <a:endParaRPr lang="ru-RU"/>
        </a:p>
      </dgm:t>
    </dgm:pt>
    <dgm:pt modelId="{2839DB7D-DE42-4E7D-A1B4-9B3998DBDF01}">
      <dgm:prSet phldrT="[Текст]" custT="1"/>
      <dgm:spPr/>
      <dgm:t>
        <a:bodyPr/>
        <a:lstStyle/>
        <a:p>
          <a:pPr>
            <a:lnSpc>
              <a:spcPct val="130000"/>
            </a:lnSpc>
          </a:pPr>
          <a:r>
            <a:rPr lang="ru-RU" sz="2200" dirty="0" smtClean="0"/>
            <a:t>Учёт индивидуальных особенностей</a:t>
          </a:r>
          <a:endParaRPr lang="ru-RU" sz="2200" dirty="0"/>
        </a:p>
      </dgm:t>
    </dgm:pt>
    <dgm:pt modelId="{C5E1DDCA-0014-4CE9-BFB6-EA1736EC942B}" type="parTrans" cxnId="{8B43DA93-F35B-4CBD-9CB0-FEAD777D3C1C}">
      <dgm:prSet/>
      <dgm:spPr/>
      <dgm:t>
        <a:bodyPr/>
        <a:lstStyle/>
        <a:p>
          <a:endParaRPr lang="ru-RU"/>
        </a:p>
      </dgm:t>
    </dgm:pt>
    <dgm:pt modelId="{FB59D44B-455B-49A9-A699-6990A1E9CA97}" type="sibTrans" cxnId="{8B43DA93-F35B-4CBD-9CB0-FEAD777D3C1C}">
      <dgm:prSet/>
      <dgm:spPr/>
      <dgm:t>
        <a:bodyPr/>
        <a:lstStyle/>
        <a:p>
          <a:endParaRPr lang="ru-RU"/>
        </a:p>
      </dgm:t>
    </dgm:pt>
    <dgm:pt modelId="{8D939097-C3FD-44B6-B508-1DAC503BBCA8}">
      <dgm:prSet phldrT="[Текст]" custT="1"/>
      <dgm:spPr/>
      <dgm:t>
        <a:bodyPr/>
        <a:lstStyle/>
        <a:p>
          <a:pPr>
            <a:lnSpc>
              <a:spcPct val="130000"/>
            </a:lnSpc>
          </a:pPr>
          <a:r>
            <a:rPr lang="ru-RU" sz="2200" dirty="0" smtClean="0"/>
            <a:t>Отсутствие негативных эмоций</a:t>
          </a:r>
          <a:endParaRPr lang="ru-RU" sz="2200" dirty="0"/>
        </a:p>
      </dgm:t>
    </dgm:pt>
    <dgm:pt modelId="{E285A72A-26CC-4178-A2A2-59A5411B8ED7}" type="parTrans" cxnId="{0EF4EECF-5441-4E8F-827C-F0AD2BC7F632}">
      <dgm:prSet/>
      <dgm:spPr/>
      <dgm:t>
        <a:bodyPr/>
        <a:lstStyle/>
        <a:p>
          <a:endParaRPr lang="ru-RU"/>
        </a:p>
      </dgm:t>
    </dgm:pt>
    <dgm:pt modelId="{515C897A-0B7E-43F0-AB79-AF350D41B3B6}" type="sibTrans" cxnId="{0EF4EECF-5441-4E8F-827C-F0AD2BC7F632}">
      <dgm:prSet/>
      <dgm:spPr/>
      <dgm:t>
        <a:bodyPr/>
        <a:lstStyle/>
        <a:p>
          <a:endParaRPr lang="ru-RU"/>
        </a:p>
      </dgm:t>
    </dgm:pt>
    <dgm:pt modelId="{7E07641A-F67C-475C-A728-94234ED88C5A}" type="pres">
      <dgm:prSet presAssocID="{215A6828-D11E-4280-BD17-D7C32B13052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14C753-CB45-40CF-A402-494D0BCAE49D}" type="pres">
      <dgm:prSet presAssocID="{8A67D105-2786-4528-ACE2-7E8F410B03A3}" presName="composite" presStyleCnt="0"/>
      <dgm:spPr/>
    </dgm:pt>
    <dgm:pt modelId="{E4A3A572-25F8-4B82-A36D-AC5D9BCA3BA0}" type="pres">
      <dgm:prSet presAssocID="{8A67D105-2786-4528-ACE2-7E8F410B03A3}" presName="parentText" presStyleLbl="alignNode1" presStyleIdx="0" presStyleCnt="1" custScaleX="128815" custScaleY="100430" custLinFactNeighborX="-81922" custLinFactNeighborY="-1561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F67B25-5A2B-45FA-AB3D-6FC36213D6CF}" type="pres">
      <dgm:prSet presAssocID="{8A67D105-2786-4528-ACE2-7E8F410B03A3}" presName="descendantText" presStyleLbl="alignAcc1" presStyleIdx="0" presStyleCnt="1" custScaleX="79545" custScaleY="151808" custLinFactNeighborX="-18292" custLinFactNeighborY="15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C56D6B-ECBF-40C3-97AB-0F5A4198257F}" type="presOf" srcId="{4F7C4CB5-56B9-4FEB-B98B-414E64A87DAF}" destId="{ACF67B25-5A2B-45FA-AB3D-6FC36213D6CF}" srcOrd="0" destOrd="0" presId="urn:microsoft.com/office/officeart/2005/8/layout/chevron2"/>
    <dgm:cxn modelId="{0EF4EECF-5441-4E8F-827C-F0AD2BC7F632}" srcId="{8A67D105-2786-4528-ACE2-7E8F410B03A3}" destId="{8D939097-C3FD-44B6-B508-1DAC503BBCA8}" srcOrd="2" destOrd="0" parTransId="{E285A72A-26CC-4178-A2A2-59A5411B8ED7}" sibTransId="{515C897A-0B7E-43F0-AB79-AF350D41B3B6}"/>
    <dgm:cxn modelId="{909ED8B6-959F-49A0-A6E0-9FAAAEB9DF42}" type="presOf" srcId="{2839DB7D-DE42-4E7D-A1B4-9B3998DBDF01}" destId="{ACF67B25-5A2B-45FA-AB3D-6FC36213D6CF}" srcOrd="0" destOrd="1" presId="urn:microsoft.com/office/officeart/2005/8/layout/chevron2"/>
    <dgm:cxn modelId="{CA0C6FB2-820D-41E2-B002-5F280E655006}" type="presOf" srcId="{215A6828-D11E-4280-BD17-D7C32B130526}" destId="{7E07641A-F67C-475C-A728-94234ED88C5A}" srcOrd="0" destOrd="0" presId="urn:microsoft.com/office/officeart/2005/8/layout/chevron2"/>
    <dgm:cxn modelId="{F9E037F6-9C65-4243-A79B-803587E0041C}" type="presOf" srcId="{8D939097-C3FD-44B6-B508-1DAC503BBCA8}" destId="{ACF67B25-5A2B-45FA-AB3D-6FC36213D6CF}" srcOrd="0" destOrd="2" presId="urn:microsoft.com/office/officeart/2005/8/layout/chevron2"/>
    <dgm:cxn modelId="{9F5D1A8D-02F7-476F-A134-48432D86242B}" srcId="{215A6828-D11E-4280-BD17-D7C32B130526}" destId="{8A67D105-2786-4528-ACE2-7E8F410B03A3}" srcOrd="0" destOrd="0" parTransId="{D9177F7E-4975-43FF-9AE7-A0752E1E27AD}" sibTransId="{ECB19000-1AC5-4894-873C-170B8CF32FD4}"/>
    <dgm:cxn modelId="{8B43DA93-F35B-4CBD-9CB0-FEAD777D3C1C}" srcId="{8A67D105-2786-4528-ACE2-7E8F410B03A3}" destId="{2839DB7D-DE42-4E7D-A1B4-9B3998DBDF01}" srcOrd="1" destOrd="0" parTransId="{C5E1DDCA-0014-4CE9-BFB6-EA1736EC942B}" sibTransId="{FB59D44B-455B-49A9-A699-6990A1E9CA97}"/>
    <dgm:cxn modelId="{8A038FEE-2FD6-4D8A-8FBC-B756EA37AF21}" srcId="{8A67D105-2786-4528-ACE2-7E8F410B03A3}" destId="{4F7C4CB5-56B9-4FEB-B98B-414E64A87DAF}" srcOrd="0" destOrd="0" parTransId="{6E96D071-2C3D-4A4B-97DE-41132E14A7C5}" sibTransId="{2BA1CFF4-924D-4405-B6A6-16C303F3F6AD}"/>
    <dgm:cxn modelId="{FA8EF31A-1B61-4231-891F-8AE394C54247}" type="presOf" srcId="{8A67D105-2786-4528-ACE2-7E8F410B03A3}" destId="{E4A3A572-25F8-4B82-A36D-AC5D9BCA3BA0}" srcOrd="0" destOrd="0" presId="urn:microsoft.com/office/officeart/2005/8/layout/chevron2"/>
    <dgm:cxn modelId="{B3959996-6FD9-4126-985D-EA29C44DA8DC}" type="presParOf" srcId="{7E07641A-F67C-475C-A728-94234ED88C5A}" destId="{9B14C753-CB45-40CF-A402-494D0BCAE49D}" srcOrd="0" destOrd="0" presId="urn:microsoft.com/office/officeart/2005/8/layout/chevron2"/>
    <dgm:cxn modelId="{C4C92B53-4DFA-4F35-8FBC-F67A861A8191}" type="presParOf" srcId="{9B14C753-CB45-40CF-A402-494D0BCAE49D}" destId="{E4A3A572-25F8-4B82-A36D-AC5D9BCA3BA0}" srcOrd="0" destOrd="0" presId="urn:microsoft.com/office/officeart/2005/8/layout/chevron2"/>
    <dgm:cxn modelId="{89DA67D4-73AB-4FCF-AE40-981B3FAC2880}" type="presParOf" srcId="{9B14C753-CB45-40CF-A402-494D0BCAE49D}" destId="{ACF67B25-5A2B-45FA-AB3D-6FC36213D6C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5A6828-D11E-4280-BD17-D7C32B130526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A67D105-2786-4528-ACE2-7E8F410B03A3}">
      <dgm:prSet phldrT="[Текст]" custT="1"/>
      <dgm:spPr/>
      <dgm:t>
        <a:bodyPr/>
        <a:lstStyle/>
        <a:p>
          <a:r>
            <a:rPr lang="ru-RU" sz="3000" b="1" dirty="0" smtClean="0"/>
            <a:t>Цель</a:t>
          </a:r>
          <a:endParaRPr lang="ru-RU" sz="3000" b="1" dirty="0"/>
        </a:p>
      </dgm:t>
    </dgm:pt>
    <dgm:pt modelId="{D9177F7E-4975-43FF-9AE7-A0752E1E27AD}" type="parTrans" cxnId="{9F5D1A8D-02F7-476F-A134-48432D86242B}">
      <dgm:prSet/>
      <dgm:spPr/>
      <dgm:t>
        <a:bodyPr/>
        <a:lstStyle/>
        <a:p>
          <a:endParaRPr lang="ru-RU"/>
        </a:p>
      </dgm:t>
    </dgm:pt>
    <dgm:pt modelId="{ECB19000-1AC5-4894-873C-170B8CF32FD4}" type="sibTrans" cxnId="{9F5D1A8D-02F7-476F-A134-48432D86242B}">
      <dgm:prSet/>
      <dgm:spPr/>
      <dgm:t>
        <a:bodyPr/>
        <a:lstStyle/>
        <a:p>
          <a:endParaRPr lang="ru-RU"/>
        </a:p>
      </dgm:t>
    </dgm:pt>
    <dgm:pt modelId="{4F7C4CB5-56B9-4FEB-B98B-414E64A87DAF}">
      <dgm:prSet phldrT="[Текст]" custT="1"/>
      <dgm:spPr/>
      <dgm:t>
        <a:bodyPr/>
        <a:lstStyle/>
        <a:p>
          <a:pPr>
            <a:lnSpc>
              <a:spcPct val="130000"/>
            </a:lnSpc>
          </a:pPr>
          <a:r>
            <a:rPr lang="ru-RU" sz="2200" b="1" dirty="0" smtClean="0"/>
            <a:t>Изучить потенциала применения </a:t>
          </a:r>
          <a:r>
            <a:rPr lang="ru-RU" sz="2200" b="1" dirty="0" err="1" smtClean="0"/>
            <a:t>нейросетей</a:t>
          </a:r>
          <a:r>
            <a:rPr lang="ru-RU" sz="2200" b="1" dirty="0" smtClean="0"/>
            <a:t> в образовательном процессе для улучшения качества обучения и для самообразования обучающихся.</a:t>
          </a:r>
          <a:endParaRPr lang="ru-RU" sz="2200" b="1" dirty="0"/>
        </a:p>
      </dgm:t>
    </dgm:pt>
    <dgm:pt modelId="{6E96D071-2C3D-4A4B-97DE-41132E14A7C5}" type="parTrans" cxnId="{8A038FEE-2FD6-4D8A-8FBC-B756EA37AF21}">
      <dgm:prSet/>
      <dgm:spPr/>
      <dgm:t>
        <a:bodyPr/>
        <a:lstStyle/>
        <a:p>
          <a:endParaRPr lang="ru-RU"/>
        </a:p>
      </dgm:t>
    </dgm:pt>
    <dgm:pt modelId="{2BA1CFF4-924D-4405-B6A6-16C303F3F6AD}" type="sibTrans" cxnId="{8A038FEE-2FD6-4D8A-8FBC-B756EA37AF21}">
      <dgm:prSet/>
      <dgm:spPr/>
      <dgm:t>
        <a:bodyPr/>
        <a:lstStyle/>
        <a:p>
          <a:endParaRPr lang="ru-RU"/>
        </a:p>
      </dgm:t>
    </dgm:pt>
    <dgm:pt modelId="{7E07641A-F67C-475C-A728-94234ED88C5A}" type="pres">
      <dgm:prSet presAssocID="{215A6828-D11E-4280-BD17-D7C32B13052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14C753-CB45-40CF-A402-494D0BCAE49D}" type="pres">
      <dgm:prSet presAssocID="{8A67D105-2786-4528-ACE2-7E8F410B03A3}" presName="composite" presStyleCnt="0"/>
      <dgm:spPr/>
    </dgm:pt>
    <dgm:pt modelId="{E4A3A572-25F8-4B82-A36D-AC5D9BCA3BA0}" type="pres">
      <dgm:prSet presAssocID="{8A67D105-2786-4528-ACE2-7E8F410B03A3}" presName="parentText" presStyleLbl="alignNode1" presStyleIdx="0" presStyleCnt="1" custScaleX="142110" custScaleY="100430" custLinFactNeighborX="-81922" custLinFactNeighborY="-1561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F67B25-5A2B-45FA-AB3D-6FC36213D6CF}" type="pres">
      <dgm:prSet presAssocID="{8A67D105-2786-4528-ACE2-7E8F410B03A3}" presName="descendantText" presStyleLbl="alignAcc1" presStyleIdx="0" presStyleCnt="1" custScaleX="100000" custScaleY="151808" custLinFactNeighborX="-1563" custLinFactNeighborY="24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5D1A8D-02F7-476F-A134-48432D86242B}" srcId="{215A6828-D11E-4280-BD17-D7C32B130526}" destId="{8A67D105-2786-4528-ACE2-7E8F410B03A3}" srcOrd="0" destOrd="0" parTransId="{D9177F7E-4975-43FF-9AE7-A0752E1E27AD}" sibTransId="{ECB19000-1AC5-4894-873C-170B8CF32FD4}"/>
    <dgm:cxn modelId="{8A038FEE-2FD6-4D8A-8FBC-B756EA37AF21}" srcId="{8A67D105-2786-4528-ACE2-7E8F410B03A3}" destId="{4F7C4CB5-56B9-4FEB-B98B-414E64A87DAF}" srcOrd="0" destOrd="0" parTransId="{6E96D071-2C3D-4A4B-97DE-41132E14A7C5}" sibTransId="{2BA1CFF4-924D-4405-B6A6-16C303F3F6AD}"/>
    <dgm:cxn modelId="{B36636E1-6EAA-424D-ABA6-7D09E0E8E1CC}" type="presOf" srcId="{8A67D105-2786-4528-ACE2-7E8F410B03A3}" destId="{E4A3A572-25F8-4B82-A36D-AC5D9BCA3BA0}" srcOrd="0" destOrd="0" presId="urn:microsoft.com/office/officeart/2005/8/layout/chevron2"/>
    <dgm:cxn modelId="{5AA49EAD-45BB-496B-9842-CDF4528E39BA}" type="presOf" srcId="{215A6828-D11E-4280-BD17-D7C32B130526}" destId="{7E07641A-F67C-475C-A728-94234ED88C5A}" srcOrd="0" destOrd="0" presId="urn:microsoft.com/office/officeart/2005/8/layout/chevron2"/>
    <dgm:cxn modelId="{93EE9632-27EF-4F90-A537-895BFF455FF4}" type="presOf" srcId="{4F7C4CB5-56B9-4FEB-B98B-414E64A87DAF}" destId="{ACF67B25-5A2B-45FA-AB3D-6FC36213D6CF}" srcOrd="0" destOrd="0" presId="urn:microsoft.com/office/officeart/2005/8/layout/chevron2"/>
    <dgm:cxn modelId="{EC275573-D400-4712-BE21-2394A2302F26}" type="presParOf" srcId="{7E07641A-F67C-475C-A728-94234ED88C5A}" destId="{9B14C753-CB45-40CF-A402-494D0BCAE49D}" srcOrd="0" destOrd="0" presId="urn:microsoft.com/office/officeart/2005/8/layout/chevron2"/>
    <dgm:cxn modelId="{DBC42661-7CBC-4B20-B7E2-2C670BF5806E}" type="presParOf" srcId="{9B14C753-CB45-40CF-A402-494D0BCAE49D}" destId="{E4A3A572-25F8-4B82-A36D-AC5D9BCA3BA0}" srcOrd="0" destOrd="0" presId="urn:microsoft.com/office/officeart/2005/8/layout/chevron2"/>
    <dgm:cxn modelId="{DA408121-D7EF-498C-8EC7-C94A85349C41}" type="presParOf" srcId="{9B14C753-CB45-40CF-A402-494D0BCAE49D}" destId="{ACF67B25-5A2B-45FA-AB3D-6FC36213D6C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15A6828-D11E-4280-BD17-D7C32B130526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A67D105-2786-4528-ACE2-7E8F410B03A3}">
      <dgm:prSet phldrT="[Текст]" custT="1"/>
      <dgm:spPr/>
      <dgm:t>
        <a:bodyPr/>
        <a:lstStyle/>
        <a:p>
          <a:r>
            <a:rPr lang="ru-RU" sz="3000" b="1" dirty="0" smtClean="0"/>
            <a:t>Задачи</a:t>
          </a:r>
          <a:endParaRPr lang="ru-RU" sz="3000" b="1" dirty="0"/>
        </a:p>
      </dgm:t>
    </dgm:pt>
    <dgm:pt modelId="{D9177F7E-4975-43FF-9AE7-A0752E1E27AD}" type="parTrans" cxnId="{9F5D1A8D-02F7-476F-A134-48432D86242B}">
      <dgm:prSet/>
      <dgm:spPr/>
      <dgm:t>
        <a:bodyPr/>
        <a:lstStyle/>
        <a:p>
          <a:endParaRPr lang="ru-RU"/>
        </a:p>
      </dgm:t>
    </dgm:pt>
    <dgm:pt modelId="{ECB19000-1AC5-4894-873C-170B8CF32FD4}" type="sibTrans" cxnId="{9F5D1A8D-02F7-476F-A134-48432D86242B}">
      <dgm:prSet/>
      <dgm:spPr/>
      <dgm:t>
        <a:bodyPr/>
        <a:lstStyle/>
        <a:p>
          <a:endParaRPr lang="ru-RU"/>
        </a:p>
      </dgm:t>
    </dgm:pt>
    <dgm:pt modelId="{4F7C4CB5-56B9-4FEB-B98B-414E64A87DAF}">
      <dgm:prSet phldrT="[Текст]" custT="1"/>
      <dgm:spPr/>
      <dgm:t>
        <a:bodyPr/>
        <a:lstStyle/>
        <a:p>
          <a:pPr>
            <a:lnSpc>
              <a:spcPct val="130000"/>
            </a:lnSpc>
          </a:pPr>
          <a:r>
            <a:rPr lang="ru-RU" sz="2200" dirty="0" smtClean="0"/>
            <a:t>Анализ теоретических основ использования ИИ в образовании</a:t>
          </a:r>
          <a:endParaRPr lang="ru-RU" sz="2200" dirty="0"/>
        </a:p>
      </dgm:t>
    </dgm:pt>
    <dgm:pt modelId="{6E96D071-2C3D-4A4B-97DE-41132E14A7C5}" type="parTrans" cxnId="{8A038FEE-2FD6-4D8A-8FBC-B756EA37AF21}">
      <dgm:prSet/>
      <dgm:spPr/>
      <dgm:t>
        <a:bodyPr/>
        <a:lstStyle/>
        <a:p>
          <a:endParaRPr lang="ru-RU"/>
        </a:p>
      </dgm:t>
    </dgm:pt>
    <dgm:pt modelId="{2BA1CFF4-924D-4405-B6A6-16C303F3F6AD}" type="sibTrans" cxnId="{8A038FEE-2FD6-4D8A-8FBC-B756EA37AF21}">
      <dgm:prSet/>
      <dgm:spPr/>
      <dgm:t>
        <a:bodyPr/>
        <a:lstStyle/>
        <a:p>
          <a:endParaRPr lang="ru-RU"/>
        </a:p>
      </dgm:t>
    </dgm:pt>
    <dgm:pt modelId="{E3F068C1-3D7B-40D4-8B54-CCF2B1E92808}">
      <dgm:prSet custT="1"/>
      <dgm:spPr/>
      <dgm:t>
        <a:bodyPr/>
        <a:lstStyle/>
        <a:p>
          <a:pPr>
            <a:lnSpc>
              <a:spcPct val="130000"/>
            </a:lnSpc>
          </a:pPr>
          <a:r>
            <a:rPr lang="ru-RU" sz="2200" dirty="0" smtClean="0"/>
            <a:t>Оценка современных тенденций и проблем в российском образовании</a:t>
          </a:r>
          <a:endParaRPr lang="ru-RU" sz="2200" dirty="0"/>
        </a:p>
      </dgm:t>
    </dgm:pt>
    <dgm:pt modelId="{A7FF537A-86C5-4F25-BAFA-6D92C8FEACDA}" type="parTrans" cxnId="{CD2AEAE9-29E0-4C82-8CE6-999ED2E6FD27}">
      <dgm:prSet/>
      <dgm:spPr/>
      <dgm:t>
        <a:bodyPr/>
        <a:lstStyle/>
        <a:p>
          <a:endParaRPr lang="ru-RU"/>
        </a:p>
      </dgm:t>
    </dgm:pt>
    <dgm:pt modelId="{792675DC-F141-4D39-BE59-C6C94BE02168}" type="sibTrans" cxnId="{CD2AEAE9-29E0-4C82-8CE6-999ED2E6FD27}">
      <dgm:prSet/>
      <dgm:spPr/>
      <dgm:t>
        <a:bodyPr/>
        <a:lstStyle/>
        <a:p>
          <a:endParaRPr lang="ru-RU"/>
        </a:p>
      </dgm:t>
    </dgm:pt>
    <dgm:pt modelId="{1D479949-6544-40A3-BC4D-1ACFC5DC59F3}">
      <dgm:prSet custT="1"/>
      <dgm:spPr/>
      <dgm:t>
        <a:bodyPr/>
        <a:lstStyle/>
        <a:p>
          <a:pPr>
            <a:lnSpc>
              <a:spcPct val="130000"/>
            </a:lnSpc>
          </a:pPr>
          <a:r>
            <a:rPr lang="ru-RU" sz="2200" dirty="0" smtClean="0"/>
            <a:t>Разработка модели применения ИИ для персонализации обучения</a:t>
          </a:r>
          <a:endParaRPr lang="ru-RU" sz="2200" dirty="0"/>
        </a:p>
      </dgm:t>
    </dgm:pt>
    <dgm:pt modelId="{29FB8911-6A15-41B6-A040-8A9C2654F8D8}" type="parTrans" cxnId="{3F9C8113-FB18-4B56-8EFF-CCE2481978D9}">
      <dgm:prSet/>
      <dgm:spPr/>
      <dgm:t>
        <a:bodyPr/>
        <a:lstStyle/>
        <a:p>
          <a:endParaRPr lang="ru-RU"/>
        </a:p>
      </dgm:t>
    </dgm:pt>
    <dgm:pt modelId="{1F0796E6-B0A1-4CD3-BF79-0DDCFC27EBC1}" type="sibTrans" cxnId="{3F9C8113-FB18-4B56-8EFF-CCE2481978D9}">
      <dgm:prSet/>
      <dgm:spPr/>
      <dgm:t>
        <a:bodyPr/>
        <a:lstStyle/>
        <a:p>
          <a:endParaRPr lang="ru-RU"/>
        </a:p>
      </dgm:t>
    </dgm:pt>
    <dgm:pt modelId="{8C8C6CD0-F320-4FFE-B8CA-339F419B9899}">
      <dgm:prSet custT="1"/>
      <dgm:spPr/>
      <dgm:t>
        <a:bodyPr/>
        <a:lstStyle/>
        <a:p>
          <a:pPr>
            <a:lnSpc>
              <a:spcPct val="130000"/>
            </a:lnSpc>
          </a:pPr>
          <a:r>
            <a:rPr lang="ru-RU" sz="2200" dirty="0" smtClean="0"/>
            <a:t>Тестирование и оценка эффективности предложенных решений</a:t>
          </a:r>
          <a:endParaRPr lang="ru-RU" sz="2200" dirty="0"/>
        </a:p>
      </dgm:t>
    </dgm:pt>
    <dgm:pt modelId="{F1488C76-4EEB-4C9B-A5B1-1D6E928D5D22}" type="parTrans" cxnId="{EE8F9B4F-5953-4789-BA62-98842107B702}">
      <dgm:prSet/>
      <dgm:spPr/>
      <dgm:t>
        <a:bodyPr/>
        <a:lstStyle/>
        <a:p>
          <a:endParaRPr lang="ru-RU"/>
        </a:p>
      </dgm:t>
    </dgm:pt>
    <dgm:pt modelId="{9A39B92D-8A84-4BFC-806E-26D52C5B081E}" type="sibTrans" cxnId="{EE8F9B4F-5953-4789-BA62-98842107B702}">
      <dgm:prSet/>
      <dgm:spPr/>
      <dgm:t>
        <a:bodyPr/>
        <a:lstStyle/>
        <a:p>
          <a:endParaRPr lang="ru-RU"/>
        </a:p>
      </dgm:t>
    </dgm:pt>
    <dgm:pt modelId="{1DDC46A1-712C-4234-AC5C-07A07479365B}">
      <dgm:prSet custT="1"/>
      <dgm:spPr/>
      <dgm:t>
        <a:bodyPr/>
        <a:lstStyle/>
        <a:p>
          <a:pPr>
            <a:lnSpc>
              <a:spcPct val="130000"/>
            </a:lnSpc>
          </a:pPr>
          <a:r>
            <a:rPr lang="ru-RU" sz="2200" dirty="0" smtClean="0"/>
            <a:t>Этический анализ и оценка рисков</a:t>
          </a:r>
          <a:endParaRPr lang="ru-RU" sz="2200" dirty="0"/>
        </a:p>
      </dgm:t>
    </dgm:pt>
    <dgm:pt modelId="{99B57649-B76B-4FEC-8297-A40C027DCDF1}" type="parTrans" cxnId="{1B6BE704-094D-4FCA-A268-D8C8EAA0D15C}">
      <dgm:prSet/>
      <dgm:spPr/>
      <dgm:t>
        <a:bodyPr/>
        <a:lstStyle/>
        <a:p>
          <a:endParaRPr lang="ru-RU"/>
        </a:p>
      </dgm:t>
    </dgm:pt>
    <dgm:pt modelId="{E726C7FE-B5A9-4E41-A360-6EC81A166100}" type="sibTrans" cxnId="{1B6BE704-094D-4FCA-A268-D8C8EAA0D15C}">
      <dgm:prSet/>
      <dgm:spPr/>
      <dgm:t>
        <a:bodyPr/>
        <a:lstStyle/>
        <a:p>
          <a:endParaRPr lang="ru-RU"/>
        </a:p>
      </dgm:t>
    </dgm:pt>
    <dgm:pt modelId="{7E07641A-F67C-475C-A728-94234ED88C5A}" type="pres">
      <dgm:prSet presAssocID="{215A6828-D11E-4280-BD17-D7C32B13052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14C753-CB45-40CF-A402-494D0BCAE49D}" type="pres">
      <dgm:prSet presAssocID="{8A67D105-2786-4528-ACE2-7E8F410B03A3}" presName="composite" presStyleCnt="0"/>
      <dgm:spPr/>
    </dgm:pt>
    <dgm:pt modelId="{E4A3A572-25F8-4B82-A36D-AC5D9BCA3BA0}" type="pres">
      <dgm:prSet presAssocID="{8A67D105-2786-4528-ACE2-7E8F410B03A3}" presName="parentText" presStyleLbl="alignNode1" presStyleIdx="0" presStyleCnt="1" custScaleX="172151" custScaleY="109291" custLinFactNeighborX="-32844" custLinFactNeighborY="-619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F67B25-5A2B-45FA-AB3D-6FC36213D6CF}" type="pres">
      <dgm:prSet presAssocID="{8A67D105-2786-4528-ACE2-7E8F410B03A3}" presName="descendantText" presStyleLbl="alignAcc1" presStyleIdx="0" presStyleCnt="1" custScaleX="100000" custScaleY="305547" custLinFactNeighborX="1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593804-C448-496B-95AD-BA61254FE300}" type="presOf" srcId="{215A6828-D11E-4280-BD17-D7C32B130526}" destId="{7E07641A-F67C-475C-A728-94234ED88C5A}" srcOrd="0" destOrd="0" presId="urn:microsoft.com/office/officeart/2005/8/layout/chevron2"/>
    <dgm:cxn modelId="{3C0D5400-F517-4DB6-8524-2B3B2C9019DC}" type="presOf" srcId="{8A67D105-2786-4528-ACE2-7E8F410B03A3}" destId="{E4A3A572-25F8-4B82-A36D-AC5D9BCA3BA0}" srcOrd="0" destOrd="0" presId="urn:microsoft.com/office/officeart/2005/8/layout/chevron2"/>
    <dgm:cxn modelId="{1B6BE704-094D-4FCA-A268-D8C8EAA0D15C}" srcId="{8A67D105-2786-4528-ACE2-7E8F410B03A3}" destId="{1DDC46A1-712C-4234-AC5C-07A07479365B}" srcOrd="4" destOrd="0" parTransId="{99B57649-B76B-4FEC-8297-A40C027DCDF1}" sibTransId="{E726C7FE-B5A9-4E41-A360-6EC81A166100}"/>
    <dgm:cxn modelId="{9F5D1A8D-02F7-476F-A134-48432D86242B}" srcId="{215A6828-D11E-4280-BD17-D7C32B130526}" destId="{8A67D105-2786-4528-ACE2-7E8F410B03A3}" srcOrd="0" destOrd="0" parTransId="{D9177F7E-4975-43FF-9AE7-A0752E1E27AD}" sibTransId="{ECB19000-1AC5-4894-873C-170B8CF32FD4}"/>
    <dgm:cxn modelId="{59B32603-9724-471E-AB09-8352660CA734}" type="presOf" srcId="{1DDC46A1-712C-4234-AC5C-07A07479365B}" destId="{ACF67B25-5A2B-45FA-AB3D-6FC36213D6CF}" srcOrd="0" destOrd="4" presId="urn:microsoft.com/office/officeart/2005/8/layout/chevron2"/>
    <dgm:cxn modelId="{CD2AEAE9-29E0-4C82-8CE6-999ED2E6FD27}" srcId="{8A67D105-2786-4528-ACE2-7E8F410B03A3}" destId="{E3F068C1-3D7B-40D4-8B54-CCF2B1E92808}" srcOrd="1" destOrd="0" parTransId="{A7FF537A-86C5-4F25-BAFA-6D92C8FEACDA}" sibTransId="{792675DC-F141-4D39-BE59-C6C94BE02168}"/>
    <dgm:cxn modelId="{8A038FEE-2FD6-4D8A-8FBC-B756EA37AF21}" srcId="{8A67D105-2786-4528-ACE2-7E8F410B03A3}" destId="{4F7C4CB5-56B9-4FEB-B98B-414E64A87DAF}" srcOrd="0" destOrd="0" parTransId="{6E96D071-2C3D-4A4B-97DE-41132E14A7C5}" sibTransId="{2BA1CFF4-924D-4405-B6A6-16C303F3F6AD}"/>
    <dgm:cxn modelId="{3F9C8113-FB18-4B56-8EFF-CCE2481978D9}" srcId="{8A67D105-2786-4528-ACE2-7E8F410B03A3}" destId="{1D479949-6544-40A3-BC4D-1ACFC5DC59F3}" srcOrd="2" destOrd="0" parTransId="{29FB8911-6A15-41B6-A040-8A9C2654F8D8}" sibTransId="{1F0796E6-B0A1-4CD3-BF79-0DDCFC27EBC1}"/>
    <dgm:cxn modelId="{17F0DE1A-8DA6-464E-8EDE-4E2FA63A2DAB}" type="presOf" srcId="{1D479949-6544-40A3-BC4D-1ACFC5DC59F3}" destId="{ACF67B25-5A2B-45FA-AB3D-6FC36213D6CF}" srcOrd="0" destOrd="2" presId="urn:microsoft.com/office/officeart/2005/8/layout/chevron2"/>
    <dgm:cxn modelId="{EE8F9B4F-5953-4789-BA62-98842107B702}" srcId="{8A67D105-2786-4528-ACE2-7E8F410B03A3}" destId="{8C8C6CD0-F320-4FFE-B8CA-339F419B9899}" srcOrd="3" destOrd="0" parTransId="{F1488C76-4EEB-4C9B-A5B1-1D6E928D5D22}" sibTransId="{9A39B92D-8A84-4BFC-806E-26D52C5B081E}"/>
    <dgm:cxn modelId="{513A6C97-2CA3-44F3-8413-498569D4355B}" type="presOf" srcId="{E3F068C1-3D7B-40D4-8B54-CCF2B1E92808}" destId="{ACF67B25-5A2B-45FA-AB3D-6FC36213D6CF}" srcOrd="0" destOrd="1" presId="urn:microsoft.com/office/officeart/2005/8/layout/chevron2"/>
    <dgm:cxn modelId="{D3D502E2-5B39-4961-ADF2-A762CCD7280B}" type="presOf" srcId="{4F7C4CB5-56B9-4FEB-B98B-414E64A87DAF}" destId="{ACF67B25-5A2B-45FA-AB3D-6FC36213D6CF}" srcOrd="0" destOrd="0" presId="urn:microsoft.com/office/officeart/2005/8/layout/chevron2"/>
    <dgm:cxn modelId="{F893DE5C-A900-4036-8A2B-0C3379FF063F}" type="presOf" srcId="{8C8C6CD0-F320-4FFE-B8CA-339F419B9899}" destId="{ACF67B25-5A2B-45FA-AB3D-6FC36213D6CF}" srcOrd="0" destOrd="3" presId="urn:microsoft.com/office/officeart/2005/8/layout/chevron2"/>
    <dgm:cxn modelId="{9A72C0EE-9677-4233-9E5F-B2AA1F537BEF}" type="presParOf" srcId="{7E07641A-F67C-475C-A728-94234ED88C5A}" destId="{9B14C753-CB45-40CF-A402-494D0BCAE49D}" srcOrd="0" destOrd="0" presId="urn:microsoft.com/office/officeart/2005/8/layout/chevron2"/>
    <dgm:cxn modelId="{6BF0EB5C-26D2-4F5D-AB64-8A3BD7A5D199}" type="presParOf" srcId="{9B14C753-CB45-40CF-A402-494D0BCAE49D}" destId="{E4A3A572-25F8-4B82-A36D-AC5D9BCA3BA0}" srcOrd="0" destOrd="0" presId="urn:microsoft.com/office/officeart/2005/8/layout/chevron2"/>
    <dgm:cxn modelId="{F1F68FDC-9BD5-4881-8E4E-55B247B567B2}" type="presParOf" srcId="{9B14C753-CB45-40CF-A402-494D0BCAE49D}" destId="{ACF67B25-5A2B-45FA-AB3D-6FC36213D6C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08282A1-266E-4E91-ABCF-8FB1A50A6419}" type="doc">
      <dgm:prSet loTypeId="urn:microsoft.com/office/officeart/2008/layout/HalfCircleOrganizationChart" loCatId="hierarchy" qsTypeId="urn:microsoft.com/office/officeart/2009/2/quickstyle/3d8" qsCatId="3D" csTypeId="urn:microsoft.com/office/officeart/2005/8/colors/colorful2" csCatId="colorful" phldr="1"/>
      <dgm:spPr>
        <a:scene3d>
          <a:camera prst="isometricOffAxis1Right" zoom="82000"/>
          <a:lightRig rig="morning" dir="t">
            <a:rot lat="0" lon="0" rev="20400000"/>
          </a:lightRig>
        </a:scene3d>
      </dgm:spPr>
      <dgm:t>
        <a:bodyPr/>
        <a:lstStyle/>
        <a:p>
          <a:endParaRPr lang="ru-RU"/>
        </a:p>
      </dgm:t>
    </dgm:pt>
    <dgm:pt modelId="{885FF4E7-67FD-487A-A708-2E6D0B573097}">
      <dgm:prSet phldrT="[Текст]" custT="1"/>
      <dgm:spPr/>
      <dgm:t>
        <a:bodyPr/>
        <a:lstStyle/>
        <a:p>
          <a:r>
            <a:rPr lang="ru-RU" sz="2800" b="1" dirty="0" smtClean="0"/>
            <a:t>+ </a:t>
          </a:r>
          <a:br>
            <a:rPr lang="ru-RU" sz="2800" b="1" dirty="0" smtClean="0"/>
          </a:br>
          <a:r>
            <a:rPr lang="ru-RU" sz="2800" b="1" dirty="0" err="1" smtClean="0"/>
            <a:t>Индивидуали</a:t>
          </a:r>
          <a:r>
            <a:rPr lang="ru-RU" sz="2800" b="1" dirty="0" smtClean="0"/>
            <a:t/>
          </a:r>
          <a:br>
            <a:rPr lang="ru-RU" sz="2800" b="1" dirty="0" smtClean="0"/>
          </a:br>
          <a:r>
            <a:rPr lang="ru-RU" sz="2800" b="1" dirty="0" err="1" smtClean="0"/>
            <a:t>зация</a:t>
          </a:r>
          <a:endParaRPr lang="ru-RU" sz="2800" b="1" dirty="0"/>
        </a:p>
      </dgm:t>
    </dgm:pt>
    <dgm:pt modelId="{D0C7B616-EEB8-48BA-AD65-8F0F38CF0F24}" type="parTrans" cxnId="{FDE5C79F-77E5-45D8-8E1E-A0BB14BD6CD2}">
      <dgm:prSet/>
      <dgm:spPr/>
      <dgm:t>
        <a:bodyPr/>
        <a:lstStyle/>
        <a:p>
          <a:endParaRPr lang="ru-RU"/>
        </a:p>
      </dgm:t>
    </dgm:pt>
    <dgm:pt modelId="{E2ACBB5E-CFAE-4A48-82BC-AA32EA87F8EA}" type="sibTrans" cxnId="{FDE5C79F-77E5-45D8-8E1E-A0BB14BD6CD2}">
      <dgm:prSet/>
      <dgm:spPr/>
      <dgm:t>
        <a:bodyPr/>
        <a:lstStyle/>
        <a:p>
          <a:endParaRPr lang="ru-RU"/>
        </a:p>
      </dgm:t>
    </dgm:pt>
    <dgm:pt modelId="{EC1DF8DC-6C67-4816-8218-501BAA17A817}" type="asst">
      <dgm:prSet phldrT="[Текст]" custT="1"/>
      <dgm:spPr/>
      <dgm:t>
        <a:bodyPr/>
        <a:lstStyle/>
        <a:p>
          <a:r>
            <a:rPr lang="ru-RU" sz="2000" b="1" dirty="0" smtClean="0"/>
            <a:t>Повышение </a:t>
          </a:r>
          <a:br>
            <a:rPr lang="ru-RU" sz="2000" b="1" dirty="0" smtClean="0"/>
          </a:br>
          <a:r>
            <a:rPr lang="ru-RU" sz="2000" b="1" dirty="0" smtClean="0"/>
            <a:t>качества</a:t>
          </a:r>
          <a:br>
            <a:rPr lang="ru-RU" sz="2000" b="1" dirty="0" smtClean="0"/>
          </a:br>
          <a:r>
            <a:rPr lang="ru-RU" sz="2000" b="1" dirty="0" smtClean="0"/>
            <a:t>обучения</a:t>
          </a:r>
          <a:endParaRPr lang="ru-RU" sz="2000" b="1" dirty="0"/>
        </a:p>
      </dgm:t>
    </dgm:pt>
    <dgm:pt modelId="{768E54E3-E5DD-4BCA-8457-3D1773A3B35F}" type="sibTrans" cxnId="{0FFCC08F-9D24-48CD-AAEA-B0C6A93A9E15}">
      <dgm:prSet/>
      <dgm:spPr/>
      <dgm:t>
        <a:bodyPr/>
        <a:lstStyle/>
        <a:p>
          <a:endParaRPr lang="ru-RU"/>
        </a:p>
      </dgm:t>
    </dgm:pt>
    <dgm:pt modelId="{9A85FC1B-071A-4019-AA95-E835487EAD30}" type="parTrans" cxnId="{0FFCC08F-9D24-48CD-AAEA-B0C6A93A9E15}">
      <dgm:prSet/>
      <dgm:spPr/>
      <dgm:t>
        <a:bodyPr/>
        <a:lstStyle/>
        <a:p>
          <a:endParaRPr lang="ru-RU"/>
        </a:p>
      </dgm:t>
    </dgm:pt>
    <dgm:pt modelId="{D938C8A2-58DD-420C-AAA5-728CB1F47235}" type="asst">
      <dgm:prSet phldrT="[Текст]" custT="1"/>
      <dgm:spPr/>
      <dgm:t>
        <a:bodyPr/>
        <a:lstStyle/>
        <a:p>
          <a:r>
            <a:rPr lang="ru-RU" sz="2000" b="1" dirty="0" smtClean="0"/>
            <a:t>Снижение психологической нагрузки</a:t>
          </a:r>
          <a:endParaRPr lang="ru-RU" sz="2000" b="1" dirty="0"/>
        </a:p>
      </dgm:t>
    </dgm:pt>
    <dgm:pt modelId="{8B765C80-A8EA-4DD1-81A0-89CE97A3DF97}" type="sibTrans" cxnId="{7FD51F53-9A40-4D77-92FD-98C6663E04DE}">
      <dgm:prSet/>
      <dgm:spPr/>
      <dgm:t>
        <a:bodyPr/>
        <a:lstStyle/>
        <a:p>
          <a:endParaRPr lang="ru-RU"/>
        </a:p>
      </dgm:t>
    </dgm:pt>
    <dgm:pt modelId="{A2196357-2D0F-45E8-84E2-263C49A3F0AC}" type="parTrans" cxnId="{7FD51F53-9A40-4D77-92FD-98C6663E04DE}">
      <dgm:prSet/>
      <dgm:spPr/>
      <dgm:t>
        <a:bodyPr/>
        <a:lstStyle/>
        <a:p>
          <a:endParaRPr lang="ru-RU"/>
        </a:p>
      </dgm:t>
    </dgm:pt>
    <dgm:pt modelId="{7A508CB4-DA9D-4A00-8237-5F2E18CB4412}" type="asst">
      <dgm:prSet phldrT="[Текст]" custT="1"/>
      <dgm:spPr/>
      <dgm:t>
        <a:bodyPr/>
        <a:lstStyle/>
        <a:p>
          <a:r>
            <a:rPr lang="ru-RU" sz="2000" b="1" dirty="0" smtClean="0"/>
            <a:t>Увеличение объема информации</a:t>
          </a:r>
          <a:endParaRPr lang="ru-RU" sz="2000" b="1" dirty="0"/>
        </a:p>
      </dgm:t>
    </dgm:pt>
    <dgm:pt modelId="{F68EAC32-0122-4EA1-8675-1760A9662544}" type="parTrans" cxnId="{BC1CB15E-7051-4538-9287-EF726406D7BB}">
      <dgm:prSet/>
      <dgm:spPr/>
      <dgm:t>
        <a:bodyPr/>
        <a:lstStyle/>
        <a:p>
          <a:endParaRPr lang="ru-RU"/>
        </a:p>
      </dgm:t>
    </dgm:pt>
    <dgm:pt modelId="{3C03CD06-89C0-47E8-9EEA-0A2E937F8338}" type="sibTrans" cxnId="{BC1CB15E-7051-4538-9287-EF726406D7BB}">
      <dgm:prSet/>
      <dgm:spPr/>
      <dgm:t>
        <a:bodyPr/>
        <a:lstStyle/>
        <a:p>
          <a:endParaRPr lang="ru-RU"/>
        </a:p>
      </dgm:t>
    </dgm:pt>
    <dgm:pt modelId="{36956DAC-DD91-4D94-9CCD-355D8010ECBC}" type="asst">
      <dgm:prSet phldrT="[Текст]" custT="1"/>
      <dgm:spPr/>
      <dgm:t>
        <a:bodyPr/>
        <a:lstStyle/>
        <a:p>
          <a:r>
            <a:rPr lang="ru-RU" sz="2000" b="1" dirty="0" smtClean="0"/>
            <a:t>Креативность и пластичность мышления</a:t>
          </a:r>
          <a:endParaRPr lang="ru-RU" sz="2000" b="1" dirty="0"/>
        </a:p>
      </dgm:t>
    </dgm:pt>
    <dgm:pt modelId="{22EAB160-AE60-47A1-8423-5462A011E9D4}" type="sibTrans" cxnId="{B3F4326E-A279-4AFE-9CB5-AC8EFCBC07FC}">
      <dgm:prSet/>
      <dgm:spPr/>
      <dgm:t>
        <a:bodyPr/>
        <a:lstStyle/>
        <a:p>
          <a:endParaRPr lang="ru-RU"/>
        </a:p>
      </dgm:t>
    </dgm:pt>
    <dgm:pt modelId="{F5BB28A9-2209-4E4E-8C8A-CA508DA7205B}" type="parTrans" cxnId="{B3F4326E-A279-4AFE-9CB5-AC8EFCBC07FC}">
      <dgm:prSet/>
      <dgm:spPr/>
      <dgm:t>
        <a:bodyPr/>
        <a:lstStyle/>
        <a:p>
          <a:endParaRPr lang="ru-RU"/>
        </a:p>
      </dgm:t>
    </dgm:pt>
    <dgm:pt modelId="{273E8161-6ACD-4838-A429-EC470E39AC5D}" type="pres">
      <dgm:prSet presAssocID="{C08282A1-266E-4E91-ABCF-8FB1A50A6419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F4C5CC6-1900-44D6-8721-4ABD7C2C3690}" type="pres">
      <dgm:prSet presAssocID="{885FF4E7-67FD-487A-A708-2E6D0B573097}" presName="hierRoot1" presStyleCnt="0">
        <dgm:presLayoutVars>
          <dgm:hierBranch val="init"/>
        </dgm:presLayoutVars>
      </dgm:prSet>
      <dgm:spPr/>
    </dgm:pt>
    <dgm:pt modelId="{6D868783-DC45-40D0-A799-2224E37661EA}" type="pres">
      <dgm:prSet presAssocID="{885FF4E7-67FD-487A-A708-2E6D0B573097}" presName="rootComposite1" presStyleCnt="0"/>
      <dgm:spPr/>
    </dgm:pt>
    <dgm:pt modelId="{A731F3C3-EDC9-49AA-8E69-8FBFEFEAC5D1}" type="pres">
      <dgm:prSet presAssocID="{885FF4E7-67FD-487A-A708-2E6D0B573097}" presName="rootText1" presStyleLbl="alignAcc1" presStyleIdx="0" presStyleCnt="0" custLinFactNeighborX="-12665" custLinFactNeighborY="97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6FEDF9E-F1E1-49BB-A25D-B69B30EB497A}" type="pres">
      <dgm:prSet presAssocID="{885FF4E7-67FD-487A-A708-2E6D0B573097}" presName="topArc1" presStyleLbl="parChTrans1D1" presStyleIdx="0" presStyleCnt="10"/>
      <dgm:spPr/>
      <dgm:t>
        <a:bodyPr/>
        <a:lstStyle/>
        <a:p>
          <a:endParaRPr lang="ru-RU"/>
        </a:p>
      </dgm:t>
    </dgm:pt>
    <dgm:pt modelId="{45215A42-077D-4EB3-8623-BB5384CF2B4C}" type="pres">
      <dgm:prSet presAssocID="{885FF4E7-67FD-487A-A708-2E6D0B573097}" presName="bottomArc1" presStyleLbl="parChTrans1D1" presStyleIdx="1" presStyleCnt="10"/>
      <dgm:spPr/>
    </dgm:pt>
    <dgm:pt modelId="{812F549E-EF75-4282-98CF-61E410E5B3E7}" type="pres">
      <dgm:prSet presAssocID="{885FF4E7-67FD-487A-A708-2E6D0B573097}" presName="topConnNode1" presStyleLbl="node1" presStyleIdx="0" presStyleCnt="0"/>
      <dgm:spPr/>
    </dgm:pt>
    <dgm:pt modelId="{0AA3AA92-37A0-417E-9F60-D880C5784F5E}" type="pres">
      <dgm:prSet presAssocID="{885FF4E7-67FD-487A-A708-2E6D0B573097}" presName="hierChild2" presStyleCnt="0"/>
      <dgm:spPr/>
    </dgm:pt>
    <dgm:pt modelId="{EBECA0FD-5FB2-4B8A-9A79-5DBB7E5CD864}" type="pres">
      <dgm:prSet presAssocID="{885FF4E7-67FD-487A-A708-2E6D0B573097}" presName="hierChild3" presStyleCnt="0"/>
      <dgm:spPr/>
    </dgm:pt>
    <dgm:pt modelId="{1A77448E-DE2A-4F87-A1DF-BC85A2BCDE57}" type="pres">
      <dgm:prSet presAssocID="{A2196357-2D0F-45E8-84E2-263C49A3F0AC}" presName="Name101" presStyleLbl="parChTrans1D2" presStyleIdx="0" presStyleCnt="4"/>
      <dgm:spPr/>
    </dgm:pt>
    <dgm:pt modelId="{8208594D-F907-4075-BDE1-D8CD42EC799C}" type="pres">
      <dgm:prSet presAssocID="{D938C8A2-58DD-420C-AAA5-728CB1F47235}" presName="hierRoot3" presStyleCnt="0">
        <dgm:presLayoutVars>
          <dgm:hierBranch val="init"/>
        </dgm:presLayoutVars>
      </dgm:prSet>
      <dgm:spPr/>
    </dgm:pt>
    <dgm:pt modelId="{2E600306-FFD9-4FD2-AE7F-7AED437F38E8}" type="pres">
      <dgm:prSet presAssocID="{D938C8A2-58DD-420C-AAA5-728CB1F47235}" presName="rootComposite3" presStyleCnt="0"/>
      <dgm:spPr/>
    </dgm:pt>
    <dgm:pt modelId="{773A4F7A-5392-4C80-89C6-59DC0CD2D7F2}" type="pres">
      <dgm:prSet presAssocID="{D938C8A2-58DD-420C-AAA5-728CB1F47235}" presName="rootText3" presStyleLbl="alignAcc1" presStyleIdx="0" presStyleCnt="0" custLinFactNeighborX="1054" custLinFactNeighborY="204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8D458FF-48D4-4E12-97B2-E06256DAA29F}" type="pres">
      <dgm:prSet presAssocID="{D938C8A2-58DD-420C-AAA5-728CB1F47235}" presName="topArc3" presStyleLbl="parChTrans1D1" presStyleIdx="2" presStyleCnt="10"/>
      <dgm:spPr/>
    </dgm:pt>
    <dgm:pt modelId="{B849AF94-9593-40A4-9BA7-F67D4FB403C2}" type="pres">
      <dgm:prSet presAssocID="{D938C8A2-58DD-420C-AAA5-728CB1F47235}" presName="bottomArc3" presStyleLbl="parChTrans1D1" presStyleIdx="3" presStyleCnt="10"/>
      <dgm:spPr/>
    </dgm:pt>
    <dgm:pt modelId="{8398722E-25E2-494F-8538-E3988D597243}" type="pres">
      <dgm:prSet presAssocID="{D938C8A2-58DD-420C-AAA5-728CB1F47235}" presName="topConnNode3" presStyleLbl="asst1" presStyleIdx="0" presStyleCnt="0"/>
      <dgm:spPr/>
    </dgm:pt>
    <dgm:pt modelId="{5A5EBA60-B381-4FDC-AD5F-C2FBDE3B7396}" type="pres">
      <dgm:prSet presAssocID="{D938C8A2-58DD-420C-AAA5-728CB1F47235}" presName="hierChild6" presStyleCnt="0"/>
      <dgm:spPr/>
    </dgm:pt>
    <dgm:pt modelId="{FCC97965-D837-4AF2-B208-0F75B60BBEA7}" type="pres">
      <dgm:prSet presAssocID="{D938C8A2-58DD-420C-AAA5-728CB1F47235}" presName="hierChild7" presStyleCnt="0"/>
      <dgm:spPr/>
    </dgm:pt>
    <dgm:pt modelId="{CD6CF8C2-0D76-4918-955E-BD34A3A847E9}" type="pres">
      <dgm:prSet presAssocID="{9A85FC1B-071A-4019-AA95-E835487EAD30}" presName="Name101" presStyleLbl="parChTrans1D2" presStyleIdx="1" presStyleCnt="4"/>
      <dgm:spPr/>
    </dgm:pt>
    <dgm:pt modelId="{892F154D-E053-46B7-9926-377D7AA02253}" type="pres">
      <dgm:prSet presAssocID="{EC1DF8DC-6C67-4816-8218-501BAA17A817}" presName="hierRoot3" presStyleCnt="0">
        <dgm:presLayoutVars>
          <dgm:hierBranch val="init"/>
        </dgm:presLayoutVars>
      </dgm:prSet>
      <dgm:spPr/>
    </dgm:pt>
    <dgm:pt modelId="{60E31376-8EA3-4CDE-A41C-4DD018D45611}" type="pres">
      <dgm:prSet presAssocID="{EC1DF8DC-6C67-4816-8218-501BAA17A817}" presName="rootComposite3" presStyleCnt="0"/>
      <dgm:spPr/>
    </dgm:pt>
    <dgm:pt modelId="{997A4718-C1CC-4857-9338-2719C3F77319}" type="pres">
      <dgm:prSet presAssocID="{EC1DF8DC-6C67-4816-8218-501BAA17A817}" presName="rootText3" presStyleLbl="alignAcc1" presStyleIdx="0" presStyleCnt="0" custLinFactNeighborX="-7605" custLinFactNeighborY="-359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792473B-E057-4FD4-948C-50EB2A6774F3}" type="pres">
      <dgm:prSet presAssocID="{EC1DF8DC-6C67-4816-8218-501BAA17A817}" presName="topArc3" presStyleLbl="parChTrans1D1" presStyleIdx="4" presStyleCnt="10"/>
      <dgm:spPr/>
    </dgm:pt>
    <dgm:pt modelId="{17E91DC6-86D5-4BE5-9B1C-591B15AE6698}" type="pres">
      <dgm:prSet presAssocID="{EC1DF8DC-6C67-4816-8218-501BAA17A817}" presName="bottomArc3" presStyleLbl="parChTrans1D1" presStyleIdx="5" presStyleCnt="10"/>
      <dgm:spPr/>
    </dgm:pt>
    <dgm:pt modelId="{E6B1F1EF-136D-4653-9D24-82841BC102ED}" type="pres">
      <dgm:prSet presAssocID="{EC1DF8DC-6C67-4816-8218-501BAA17A817}" presName="topConnNode3" presStyleLbl="asst1" presStyleIdx="0" presStyleCnt="0"/>
      <dgm:spPr/>
    </dgm:pt>
    <dgm:pt modelId="{DB9909AF-4CA3-4867-807F-293A2C285F28}" type="pres">
      <dgm:prSet presAssocID="{EC1DF8DC-6C67-4816-8218-501BAA17A817}" presName="hierChild6" presStyleCnt="0"/>
      <dgm:spPr/>
    </dgm:pt>
    <dgm:pt modelId="{DB8C0870-C9FF-4E0D-BBA1-F1F7045BF15A}" type="pres">
      <dgm:prSet presAssocID="{EC1DF8DC-6C67-4816-8218-501BAA17A817}" presName="hierChild7" presStyleCnt="0"/>
      <dgm:spPr/>
    </dgm:pt>
    <dgm:pt modelId="{23C68CA4-9543-4846-B5C4-B269F3320CF9}" type="pres">
      <dgm:prSet presAssocID="{F68EAC32-0122-4EA1-8675-1760A9662544}" presName="Name101" presStyleLbl="parChTrans1D2" presStyleIdx="2" presStyleCnt="4"/>
      <dgm:spPr/>
    </dgm:pt>
    <dgm:pt modelId="{AF644CBB-C826-412B-9CE2-F9915C7E50E6}" type="pres">
      <dgm:prSet presAssocID="{7A508CB4-DA9D-4A00-8237-5F2E18CB4412}" presName="hierRoot3" presStyleCnt="0">
        <dgm:presLayoutVars>
          <dgm:hierBranch val="init"/>
        </dgm:presLayoutVars>
      </dgm:prSet>
      <dgm:spPr/>
    </dgm:pt>
    <dgm:pt modelId="{FA0A8610-06BD-4831-B6B8-4D330A43DB6E}" type="pres">
      <dgm:prSet presAssocID="{7A508CB4-DA9D-4A00-8237-5F2E18CB4412}" presName="rootComposite3" presStyleCnt="0"/>
      <dgm:spPr/>
    </dgm:pt>
    <dgm:pt modelId="{3DA92A21-D26D-4BC8-B05B-2763BFE7944E}" type="pres">
      <dgm:prSet presAssocID="{7A508CB4-DA9D-4A00-8237-5F2E18CB4412}" presName="rootText3" presStyleLbl="alignAcc1" presStyleIdx="0" presStyleCnt="0" custLinFactNeighborX="7460" custLinFactNeighborY="3036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EB36295-5935-40A2-9349-2DFC6DD3039C}" type="pres">
      <dgm:prSet presAssocID="{7A508CB4-DA9D-4A00-8237-5F2E18CB4412}" presName="topArc3" presStyleLbl="parChTrans1D1" presStyleIdx="6" presStyleCnt="10"/>
      <dgm:spPr/>
    </dgm:pt>
    <dgm:pt modelId="{F4EC07C9-A2D1-4FD6-9FBF-EC5981179F25}" type="pres">
      <dgm:prSet presAssocID="{7A508CB4-DA9D-4A00-8237-5F2E18CB4412}" presName="bottomArc3" presStyleLbl="parChTrans1D1" presStyleIdx="7" presStyleCnt="10"/>
      <dgm:spPr/>
    </dgm:pt>
    <dgm:pt modelId="{5278A054-013D-4AC4-886D-D7218AFB33AC}" type="pres">
      <dgm:prSet presAssocID="{7A508CB4-DA9D-4A00-8237-5F2E18CB4412}" presName="topConnNode3" presStyleLbl="asst1" presStyleIdx="0" presStyleCnt="0"/>
      <dgm:spPr/>
    </dgm:pt>
    <dgm:pt modelId="{8C43279E-9C1F-4596-AA59-F3222DD844FB}" type="pres">
      <dgm:prSet presAssocID="{7A508CB4-DA9D-4A00-8237-5F2E18CB4412}" presName="hierChild6" presStyleCnt="0"/>
      <dgm:spPr/>
    </dgm:pt>
    <dgm:pt modelId="{950E97FC-D792-41AD-BC89-B29EC3CC7164}" type="pres">
      <dgm:prSet presAssocID="{7A508CB4-DA9D-4A00-8237-5F2E18CB4412}" presName="hierChild7" presStyleCnt="0"/>
      <dgm:spPr/>
    </dgm:pt>
    <dgm:pt modelId="{70F87071-77B0-4CA9-B5D6-6E42CC11927F}" type="pres">
      <dgm:prSet presAssocID="{F5BB28A9-2209-4E4E-8C8A-CA508DA7205B}" presName="Name101" presStyleLbl="parChTrans1D2" presStyleIdx="3" presStyleCnt="4"/>
      <dgm:spPr/>
    </dgm:pt>
    <dgm:pt modelId="{653D4B92-B0AC-40DD-957B-5E7ECB074910}" type="pres">
      <dgm:prSet presAssocID="{36956DAC-DD91-4D94-9CCD-355D8010ECBC}" presName="hierRoot3" presStyleCnt="0">
        <dgm:presLayoutVars>
          <dgm:hierBranch val="init"/>
        </dgm:presLayoutVars>
      </dgm:prSet>
      <dgm:spPr/>
    </dgm:pt>
    <dgm:pt modelId="{CBFE3FB3-79EB-420D-944A-B212F54E38AA}" type="pres">
      <dgm:prSet presAssocID="{36956DAC-DD91-4D94-9CCD-355D8010ECBC}" presName="rootComposite3" presStyleCnt="0"/>
      <dgm:spPr/>
    </dgm:pt>
    <dgm:pt modelId="{C2751449-4159-483E-9C33-4492E9DC3DAD}" type="pres">
      <dgm:prSet presAssocID="{36956DAC-DD91-4D94-9CCD-355D8010ECBC}" presName="rootText3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597EEA6-84A9-42E3-8345-30F5E392F9F0}" type="pres">
      <dgm:prSet presAssocID="{36956DAC-DD91-4D94-9CCD-355D8010ECBC}" presName="topArc3" presStyleLbl="parChTrans1D1" presStyleIdx="8" presStyleCnt="10"/>
      <dgm:spPr/>
    </dgm:pt>
    <dgm:pt modelId="{C4457887-05F8-4EC8-B971-578876E57DDE}" type="pres">
      <dgm:prSet presAssocID="{36956DAC-DD91-4D94-9CCD-355D8010ECBC}" presName="bottomArc3" presStyleLbl="parChTrans1D1" presStyleIdx="9" presStyleCnt="10"/>
      <dgm:spPr/>
    </dgm:pt>
    <dgm:pt modelId="{6D2BB2EB-A166-4D6F-AC8B-334B4977B1C9}" type="pres">
      <dgm:prSet presAssocID="{36956DAC-DD91-4D94-9CCD-355D8010ECBC}" presName="topConnNode3" presStyleLbl="asst1" presStyleIdx="0" presStyleCnt="0"/>
      <dgm:spPr/>
    </dgm:pt>
    <dgm:pt modelId="{DF049045-DB3E-4F5A-A0B5-887BC56FDBAD}" type="pres">
      <dgm:prSet presAssocID="{36956DAC-DD91-4D94-9CCD-355D8010ECBC}" presName="hierChild6" presStyleCnt="0"/>
      <dgm:spPr/>
    </dgm:pt>
    <dgm:pt modelId="{E12BD064-452C-46CE-B4E4-B76B8549B084}" type="pres">
      <dgm:prSet presAssocID="{36956DAC-DD91-4D94-9CCD-355D8010ECBC}" presName="hierChild7" presStyleCnt="0"/>
      <dgm:spPr/>
    </dgm:pt>
  </dgm:ptLst>
  <dgm:cxnLst>
    <dgm:cxn modelId="{415A86D0-FBC7-4A4D-ADE9-E181BEF3594C}" type="presOf" srcId="{885FF4E7-67FD-487A-A708-2E6D0B573097}" destId="{812F549E-EF75-4282-98CF-61E410E5B3E7}" srcOrd="1" destOrd="0" presId="urn:microsoft.com/office/officeart/2008/layout/HalfCircleOrganizationChart"/>
    <dgm:cxn modelId="{AE5C84D9-175C-48EC-B5B0-E72D710DEEB6}" type="presOf" srcId="{D938C8A2-58DD-420C-AAA5-728CB1F47235}" destId="{8398722E-25E2-494F-8538-E3988D597243}" srcOrd="1" destOrd="0" presId="urn:microsoft.com/office/officeart/2008/layout/HalfCircleOrganizationChart"/>
    <dgm:cxn modelId="{1CBCE312-C1FC-4544-BA0C-B0BF05A7E44A}" type="presOf" srcId="{C08282A1-266E-4E91-ABCF-8FB1A50A6419}" destId="{273E8161-6ACD-4838-A429-EC470E39AC5D}" srcOrd="0" destOrd="0" presId="urn:microsoft.com/office/officeart/2008/layout/HalfCircleOrganizationChart"/>
    <dgm:cxn modelId="{04D1DF9D-6C80-4D98-8A8A-0F365BE23215}" type="presOf" srcId="{F5BB28A9-2209-4E4E-8C8A-CA508DA7205B}" destId="{70F87071-77B0-4CA9-B5D6-6E42CC11927F}" srcOrd="0" destOrd="0" presId="urn:microsoft.com/office/officeart/2008/layout/HalfCircleOrganizationChart"/>
    <dgm:cxn modelId="{BC1CB15E-7051-4538-9287-EF726406D7BB}" srcId="{885FF4E7-67FD-487A-A708-2E6D0B573097}" destId="{7A508CB4-DA9D-4A00-8237-5F2E18CB4412}" srcOrd="2" destOrd="0" parTransId="{F68EAC32-0122-4EA1-8675-1760A9662544}" sibTransId="{3C03CD06-89C0-47E8-9EEA-0A2E937F8338}"/>
    <dgm:cxn modelId="{0FFCC08F-9D24-48CD-AAEA-B0C6A93A9E15}" srcId="{885FF4E7-67FD-487A-A708-2E6D0B573097}" destId="{EC1DF8DC-6C67-4816-8218-501BAA17A817}" srcOrd="1" destOrd="0" parTransId="{9A85FC1B-071A-4019-AA95-E835487EAD30}" sibTransId="{768E54E3-E5DD-4BCA-8457-3D1773A3B35F}"/>
    <dgm:cxn modelId="{2A07A0CA-5579-468C-941D-4C64D005AECE}" type="presOf" srcId="{D938C8A2-58DD-420C-AAA5-728CB1F47235}" destId="{773A4F7A-5392-4C80-89C6-59DC0CD2D7F2}" srcOrd="0" destOrd="0" presId="urn:microsoft.com/office/officeart/2008/layout/HalfCircleOrganizationChart"/>
    <dgm:cxn modelId="{08E86766-4C9D-48D0-84A6-A260B0734696}" type="presOf" srcId="{7A508CB4-DA9D-4A00-8237-5F2E18CB4412}" destId="{5278A054-013D-4AC4-886D-D7218AFB33AC}" srcOrd="1" destOrd="0" presId="urn:microsoft.com/office/officeart/2008/layout/HalfCircleOrganizationChart"/>
    <dgm:cxn modelId="{FFCAFBC9-0BF5-4ABE-954C-351ED9CF8BE5}" type="presOf" srcId="{A2196357-2D0F-45E8-84E2-263C49A3F0AC}" destId="{1A77448E-DE2A-4F87-A1DF-BC85A2BCDE57}" srcOrd="0" destOrd="0" presId="urn:microsoft.com/office/officeart/2008/layout/HalfCircleOrganizationChart"/>
    <dgm:cxn modelId="{4CD740AE-E29B-411F-A638-FF292B5578DD}" type="presOf" srcId="{EC1DF8DC-6C67-4816-8218-501BAA17A817}" destId="{E6B1F1EF-136D-4653-9D24-82841BC102ED}" srcOrd="1" destOrd="0" presId="urn:microsoft.com/office/officeart/2008/layout/HalfCircleOrganizationChart"/>
    <dgm:cxn modelId="{C7399ED2-83A2-43F4-847B-D89A0DE12CCB}" type="presOf" srcId="{9A85FC1B-071A-4019-AA95-E835487EAD30}" destId="{CD6CF8C2-0D76-4918-955E-BD34A3A847E9}" srcOrd="0" destOrd="0" presId="urn:microsoft.com/office/officeart/2008/layout/HalfCircleOrganizationChart"/>
    <dgm:cxn modelId="{EACE0CAE-EE92-4656-A47C-56822E2CEBDC}" type="presOf" srcId="{36956DAC-DD91-4D94-9CCD-355D8010ECBC}" destId="{6D2BB2EB-A166-4D6F-AC8B-334B4977B1C9}" srcOrd="1" destOrd="0" presId="urn:microsoft.com/office/officeart/2008/layout/HalfCircleOrganizationChart"/>
    <dgm:cxn modelId="{7FD51F53-9A40-4D77-92FD-98C6663E04DE}" srcId="{885FF4E7-67FD-487A-A708-2E6D0B573097}" destId="{D938C8A2-58DD-420C-AAA5-728CB1F47235}" srcOrd="0" destOrd="0" parTransId="{A2196357-2D0F-45E8-84E2-263C49A3F0AC}" sibTransId="{8B765C80-A8EA-4DD1-81A0-89CE97A3DF97}"/>
    <dgm:cxn modelId="{84129AEF-B6B7-4349-A505-AB8A02F798F9}" type="presOf" srcId="{36956DAC-DD91-4D94-9CCD-355D8010ECBC}" destId="{C2751449-4159-483E-9C33-4492E9DC3DAD}" srcOrd="0" destOrd="0" presId="urn:microsoft.com/office/officeart/2008/layout/HalfCircleOrganizationChart"/>
    <dgm:cxn modelId="{B3F4326E-A279-4AFE-9CB5-AC8EFCBC07FC}" srcId="{885FF4E7-67FD-487A-A708-2E6D0B573097}" destId="{36956DAC-DD91-4D94-9CCD-355D8010ECBC}" srcOrd="3" destOrd="0" parTransId="{F5BB28A9-2209-4E4E-8C8A-CA508DA7205B}" sibTransId="{22EAB160-AE60-47A1-8423-5462A011E9D4}"/>
    <dgm:cxn modelId="{4D0003D8-9B95-4956-87E1-7CB05631CBC6}" type="presOf" srcId="{7A508CB4-DA9D-4A00-8237-5F2E18CB4412}" destId="{3DA92A21-D26D-4BC8-B05B-2763BFE7944E}" srcOrd="0" destOrd="0" presId="urn:microsoft.com/office/officeart/2008/layout/HalfCircleOrganizationChart"/>
    <dgm:cxn modelId="{FDE5C79F-77E5-45D8-8E1E-A0BB14BD6CD2}" srcId="{C08282A1-266E-4E91-ABCF-8FB1A50A6419}" destId="{885FF4E7-67FD-487A-A708-2E6D0B573097}" srcOrd="0" destOrd="0" parTransId="{D0C7B616-EEB8-48BA-AD65-8F0F38CF0F24}" sibTransId="{E2ACBB5E-CFAE-4A48-82BC-AA32EA87F8EA}"/>
    <dgm:cxn modelId="{82D89B48-4484-48CA-A359-820AD2557770}" type="presOf" srcId="{885FF4E7-67FD-487A-A708-2E6D0B573097}" destId="{A731F3C3-EDC9-49AA-8E69-8FBFEFEAC5D1}" srcOrd="0" destOrd="0" presId="urn:microsoft.com/office/officeart/2008/layout/HalfCircleOrganizationChart"/>
    <dgm:cxn modelId="{9B972FFF-ECF7-4B93-B825-7C19BA1963A1}" type="presOf" srcId="{F68EAC32-0122-4EA1-8675-1760A9662544}" destId="{23C68CA4-9543-4846-B5C4-B269F3320CF9}" srcOrd="0" destOrd="0" presId="urn:microsoft.com/office/officeart/2008/layout/HalfCircleOrganizationChart"/>
    <dgm:cxn modelId="{DC2081FA-E352-4EA6-80FA-5712432E0C1D}" type="presOf" srcId="{EC1DF8DC-6C67-4816-8218-501BAA17A817}" destId="{997A4718-C1CC-4857-9338-2719C3F77319}" srcOrd="0" destOrd="0" presId="urn:microsoft.com/office/officeart/2008/layout/HalfCircleOrganizationChart"/>
    <dgm:cxn modelId="{8BF0AAD8-3908-42F5-8B34-137D23C5C71C}" type="presParOf" srcId="{273E8161-6ACD-4838-A429-EC470E39AC5D}" destId="{FF4C5CC6-1900-44D6-8721-4ABD7C2C3690}" srcOrd="0" destOrd="0" presId="urn:microsoft.com/office/officeart/2008/layout/HalfCircleOrganizationChart"/>
    <dgm:cxn modelId="{36E9BC1C-A0EB-43D1-B50E-59598CAEAE2F}" type="presParOf" srcId="{FF4C5CC6-1900-44D6-8721-4ABD7C2C3690}" destId="{6D868783-DC45-40D0-A799-2224E37661EA}" srcOrd="0" destOrd="0" presId="urn:microsoft.com/office/officeart/2008/layout/HalfCircleOrganizationChart"/>
    <dgm:cxn modelId="{6589ACA4-BD4A-443C-8031-F018A51E40AB}" type="presParOf" srcId="{6D868783-DC45-40D0-A799-2224E37661EA}" destId="{A731F3C3-EDC9-49AA-8E69-8FBFEFEAC5D1}" srcOrd="0" destOrd="0" presId="urn:microsoft.com/office/officeart/2008/layout/HalfCircleOrganizationChart"/>
    <dgm:cxn modelId="{3DD2BEA4-7C44-45A4-9570-D1D42D884A9B}" type="presParOf" srcId="{6D868783-DC45-40D0-A799-2224E37661EA}" destId="{36FEDF9E-F1E1-49BB-A25D-B69B30EB497A}" srcOrd="1" destOrd="0" presId="urn:microsoft.com/office/officeart/2008/layout/HalfCircleOrganizationChart"/>
    <dgm:cxn modelId="{DF34348D-9224-4E58-B1CF-6A8C18A1FAEB}" type="presParOf" srcId="{6D868783-DC45-40D0-A799-2224E37661EA}" destId="{45215A42-077D-4EB3-8623-BB5384CF2B4C}" srcOrd="2" destOrd="0" presId="urn:microsoft.com/office/officeart/2008/layout/HalfCircleOrganizationChart"/>
    <dgm:cxn modelId="{F44FD51A-65A1-408C-94CB-AF8D2005A6B5}" type="presParOf" srcId="{6D868783-DC45-40D0-A799-2224E37661EA}" destId="{812F549E-EF75-4282-98CF-61E410E5B3E7}" srcOrd="3" destOrd="0" presId="urn:microsoft.com/office/officeart/2008/layout/HalfCircleOrganizationChart"/>
    <dgm:cxn modelId="{7AED4D08-7238-48B6-9BAA-09E2FB39A8EF}" type="presParOf" srcId="{FF4C5CC6-1900-44D6-8721-4ABD7C2C3690}" destId="{0AA3AA92-37A0-417E-9F60-D880C5784F5E}" srcOrd="1" destOrd="0" presId="urn:microsoft.com/office/officeart/2008/layout/HalfCircleOrganizationChart"/>
    <dgm:cxn modelId="{81C75E66-EA4F-4DDB-A222-CDEF6B321544}" type="presParOf" srcId="{FF4C5CC6-1900-44D6-8721-4ABD7C2C3690}" destId="{EBECA0FD-5FB2-4B8A-9A79-5DBB7E5CD864}" srcOrd="2" destOrd="0" presId="urn:microsoft.com/office/officeart/2008/layout/HalfCircleOrganizationChart"/>
    <dgm:cxn modelId="{556470D1-70AC-41BC-A3E2-63E42B7EBBBD}" type="presParOf" srcId="{EBECA0FD-5FB2-4B8A-9A79-5DBB7E5CD864}" destId="{1A77448E-DE2A-4F87-A1DF-BC85A2BCDE57}" srcOrd="0" destOrd="0" presId="urn:microsoft.com/office/officeart/2008/layout/HalfCircleOrganizationChart"/>
    <dgm:cxn modelId="{1448469A-E839-4FB1-9C47-B8C7C313BC5C}" type="presParOf" srcId="{EBECA0FD-5FB2-4B8A-9A79-5DBB7E5CD864}" destId="{8208594D-F907-4075-BDE1-D8CD42EC799C}" srcOrd="1" destOrd="0" presId="urn:microsoft.com/office/officeart/2008/layout/HalfCircleOrganizationChart"/>
    <dgm:cxn modelId="{A6BB79BC-C780-4F98-ADA0-5C4694B186DE}" type="presParOf" srcId="{8208594D-F907-4075-BDE1-D8CD42EC799C}" destId="{2E600306-FFD9-4FD2-AE7F-7AED437F38E8}" srcOrd="0" destOrd="0" presId="urn:microsoft.com/office/officeart/2008/layout/HalfCircleOrganizationChart"/>
    <dgm:cxn modelId="{1853EC79-DD4E-4DA1-93F5-4D9A642E6DD8}" type="presParOf" srcId="{2E600306-FFD9-4FD2-AE7F-7AED437F38E8}" destId="{773A4F7A-5392-4C80-89C6-59DC0CD2D7F2}" srcOrd="0" destOrd="0" presId="urn:microsoft.com/office/officeart/2008/layout/HalfCircleOrganizationChart"/>
    <dgm:cxn modelId="{559F3F14-4070-4093-BE3F-9DAA02604DDD}" type="presParOf" srcId="{2E600306-FFD9-4FD2-AE7F-7AED437F38E8}" destId="{28D458FF-48D4-4E12-97B2-E06256DAA29F}" srcOrd="1" destOrd="0" presId="urn:microsoft.com/office/officeart/2008/layout/HalfCircleOrganizationChart"/>
    <dgm:cxn modelId="{E0317CD6-1C89-4461-94DD-EFD46C7DF5A6}" type="presParOf" srcId="{2E600306-FFD9-4FD2-AE7F-7AED437F38E8}" destId="{B849AF94-9593-40A4-9BA7-F67D4FB403C2}" srcOrd="2" destOrd="0" presId="urn:microsoft.com/office/officeart/2008/layout/HalfCircleOrganizationChart"/>
    <dgm:cxn modelId="{F2F31D92-0295-4065-BCC4-3CABA55DC838}" type="presParOf" srcId="{2E600306-FFD9-4FD2-AE7F-7AED437F38E8}" destId="{8398722E-25E2-494F-8538-E3988D597243}" srcOrd="3" destOrd="0" presId="urn:microsoft.com/office/officeart/2008/layout/HalfCircleOrganizationChart"/>
    <dgm:cxn modelId="{6989FE50-12C5-4DEC-A9A2-38DEDC26511F}" type="presParOf" srcId="{8208594D-F907-4075-BDE1-D8CD42EC799C}" destId="{5A5EBA60-B381-4FDC-AD5F-C2FBDE3B7396}" srcOrd="1" destOrd="0" presId="urn:microsoft.com/office/officeart/2008/layout/HalfCircleOrganizationChart"/>
    <dgm:cxn modelId="{D6AB1864-9840-48A2-88D6-34B00C46040A}" type="presParOf" srcId="{8208594D-F907-4075-BDE1-D8CD42EC799C}" destId="{FCC97965-D837-4AF2-B208-0F75B60BBEA7}" srcOrd="2" destOrd="0" presId="urn:microsoft.com/office/officeart/2008/layout/HalfCircleOrganizationChart"/>
    <dgm:cxn modelId="{8CFF88FD-AD84-4BEC-87A6-DE97171F40D7}" type="presParOf" srcId="{EBECA0FD-5FB2-4B8A-9A79-5DBB7E5CD864}" destId="{CD6CF8C2-0D76-4918-955E-BD34A3A847E9}" srcOrd="2" destOrd="0" presId="urn:microsoft.com/office/officeart/2008/layout/HalfCircleOrganizationChart"/>
    <dgm:cxn modelId="{AE724819-C154-4357-8EE4-B4110FF800C4}" type="presParOf" srcId="{EBECA0FD-5FB2-4B8A-9A79-5DBB7E5CD864}" destId="{892F154D-E053-46B7-9926-377D7AA02253}" srcOrd="3" destOrd="0" presId="urn:microsoft.com/office/officeart/2008/layout/HalfCircleOrganizationChart"/>
    <dgm:cxn modelId="{795E05FB-C58E-4897-B688-BC8780660ABA}" type="presParOf" srcId="{892F154D-E053-46B7-9926-377D7AA02253}" destId="{60E31376-8EA3-4CDE-A41C-4DD018D45611}" srcOrd="0" destOrd="0" presId="urn:microsoft.com/office/officeart/2008/layout/HalfCircleOrganizationChart"/>
    <dgm:cxn modelId="{8E4A569A-9300-4BB7-9575-889800AB3D41}" type="presParOf" srcId="{60E31376-8EA3-4CDE-A41C-4DD018D45611}" destId="{997A4718-C1CC-4857-9338-2719C3F77319}" srcOrd="0" destOrd="0" presId="urn:microsoft.com/office/officeart/2008/layout/HalfCircleOrganizationChart"/>
    <dgm:cxn modelId="{01C0A143-09B1-4D9C-A2CF-D89B1A15EA19}" type="presParOf" srcId="{60E31376-8EA3-4CDE-A41C-4DD018D45611}" destId="{2792473B-E057-4FD4-948C-50EB2A6774F3}" srcOrd="1" destOrd="0" presId="urn:microsoft.com/office/officeart/2008/layout/HalfCircleOrganizationChart"/>
    <dgm:cxn modelId="{518AB4A2-12B2-4C7D-9CA2-5E97ED2B806F}" type="presParOf" srcId="{60E31376-8EA3-4CDE-A41C-4DD018D45611}" destId="{17E91DC6-86D5-4BE5-9B1C-591B15AE6698}" srcOrd="2" destOrd="0" presId="urn:microsoft.com/office/officeart/2008/layout/HalfCircleOrganizationChart"/>
    <dgm:cxn modelId="{5DD61C82-4BD9-4E80-AB6E-E532A0B0A06E}" type="presParOf" srcId="{60E31376-8EA3-4CDE-A41C-4DD018D45611}" destId="{E6B1F1EF-136D-4653-9D24-82841BC102ED}" srcOrd="3" destOrd="0" presId="urn:microsoft.com/office/officeart/2008/layout/HalfCircleOrganizationChart"/>
    <dgm:cxn modelId="{1D9FB822-1145-4147-8417-32FF0FF37E04}" type="presParOf" srcId="{892F154D-E053-46B7-9926-377D7AA02253}" destId="{DB9909AF-4CA3-4867-807F-293A2C285F28}" srcOrd="1" destOrd="0" presId="urn:microsoft.com/office/officeart/2008/layout/HalfCircleOrganizationChart"/>
    <dgm:cxn modelId="{25FCE60F-0171-400C-97BA-F3E3B64387A0}" type="presParOf" srcId="{892F154D-E053-46B7-9926-377D7AA02253}" destId="{DB8C0870-C9FF-4E0D-BBA1-F1F7045BF15A}" srcOrd="2" destOrd="0" presId="urn:microsoft.com/office/officeart/2008/layout/HalfCircleOrganizationChart"/>
    <dgm:cxn modelId="{BA717981-BD2B-4191-B5D6-067B2D0E0BFD}" type="presParOf" srcId="{EBECA0FD-5FB2-4B8A-9A79-5DBB7E5CD864}" destId="{23C68CA4-9543-4846-B5C4-B269F3320CF9}" srcOrd="4" destOrd="0" presId="urn:microsoft.com/office/officeart/2008/layout/HalfCircleOrganizationChart"/>
    <dgm:cxn modelId="{0EF436A1-6F42-41A8-87AF-2D9ACD1F9B8D}" type="presParOf" srcId="{EBECA0FD-5FB2-4B8A-9A79-5DBB7E5CD864}" destId="{AF644CBB-C826-412B-9CE2-F9915C7E50E6}" srcOrd="5" destOrd="0" presId="urn:microsoft.com/office/officeart/2008/layout/HalfCircleOrganizationChart"/>
    <dgm:cxn modelId="{47ED88C1-24FB-4B4A-BFDB-1AD70694A687}" type="presParOf" srcId="{AF644CBB-C826-412B-9CE2-F9915C7E50E6}" destId="{FA0A8610-06BD-4831-B6B8-4D330A43DB6E}" srcOrd="0" destOrd="0" presId="urn:microsoft.com/office/officeart/2008/layout/HalfCircleOrganizationChart"/>
    <dgm:cxn modelId="{471355DA-7863-4BDC-A345-369A2FDB1E28}" type="presParOf" srcId="{FA0A8610-06BD-4831-B6B8-4D330A43DB6E}" destId="{3DA92A21-D26D-4BC8-B05B-2763BFE7944E}" srcOrd="0" destOrd="0" presId="urn:microsoft.com/office/officeart/2008/layout/HalfCircleOrganizationChart"/>
    <dgm:cxn modelId="{DE16B2DC-E8B6-46B0-8490-3645BC18482E}" type="presParOf" srcId="{FA0A8610-06BD-4831-B6B8-4D330A43DB6E}" destId="{9EB36295-5935-40A2-9349-2DFC6DD3039C}" srcOrd="1" destOrd="0" presId="urn:microsoft.com/office/officeart/2008/layout/HalfCircleOrganizationChart"/>
    <dgm:cxn modelId="{3E44C47C-0C0C-4400-9487-E9D21553EA6C}" type="presParOf" srcId="{FA0A8610-06BD-4831-B6B8-4D330A43DB6E}" destId="{F4EC07C9-A2D1-4FD6-9FBF-EC5981179F25}" srcOrd="2" destOrd="0" presId="urn:microsoft.com/office/officeart/2008/layout/HalfCircleOrganizationChart"/>
    <dgm:cxn modelId="{C2FCD9E3-480C-4C4E-8FD4-7B91709DA56C}" type="presParOf" srcId="{FA0A8610-06BD-4831-B6B8-4D330A43DB6E}" destId="{5278A054-013D-4AC4-886D-D7218AFB33AC}" srcOrd="3" destOrd="0" presId="urn:microsoft.com/office/officeart/2008/layout/HalfCircleOrganizationChart"/>
    <dgm:cxn modelId="{151FBF39-7150-4504-A7D7-30DFF785C16E}" type="presParOf" srcId="{AF644CBB-C826-412B-9CE2-F9915C7E50E6}" destId="{8C43279E-9C1F-4596-AA59-F3222DD844FB}" srcOrd="1" destOrd="0" presId="urn:microsoft.com/office/officeart/2008/layout/HalfCircleOrganizationChart"/>
    <dgm:cxn modelId="{531AC6B1-2E90-44C2-B60B-0FDF498660DD}" type="presParOf" srcId="{AF644CBB-C826-412B-9CE2-F9915C7E50E6}" destId="{950E97FC-D792-41AD-BC89-B29EC3CC7164}" srcOrd="2" destOrd="0" presId="urn:microsoft.com/office/officeart/2008/layout/HalfCircleOrganizationChart"/>
    <dgm:cxn modelId="{0ACEA4E4-7212-44D2-823E-38D21432E2AE}" type="presParOf" srcId="{EBECA0FD-5FB2-4B8A-9A79-5DBB7E5CD864}" destId="{70F87071-77B0-4CA9-B5D6-6E42CC11927F}" srcOrd="6" destOrd="0" presId="urn:microsoft.com/office/officeart/2008/layout/HalfCircleOrganizationChart"/>
    <dgm:cxn modelId="{7E6AA3D8-398A-40E2-92CF-9A3C63B1299B}" type="presParOf" srcId="{EBECA0FD-5FB2-4B8A-9A79-5DBB7E5CD864}" destId="{653D4B92-B0AC-40DD-957B-5E7ECB074910}" srcOrd="7" destOrd="0" presId="urn:microsoft.com/office/officeart/2008/layout/HalfCircleOrganizationChart"/>
    <dgm:cxn modelId="{75D195D3-478C-4E70-8AA7-EBE14195E29F}" type="presParOf" srcId="{653D4B92-B0AC-40DD-957B-5E7ECB074910}" destId="{CBFE3FB3-79EB-420D-944A-B212F54E38AA}" srcOrd="0" destOrd="0" presId="urn:microsoft.com/office/officeart/2008/layout/HalfCircleOrganizationChart"/>
    <dgm:cxn modelId="{2451CCA0-751E-4C44-A446-42F0CA5758C5}" type="presParOf" srcId="{CBFE3FB3-79EB-420D-944A-B212F54E38AA}" destId="{C2751449-4159-483E-9C33-4492E9DC3DAD}" srcOrd="0" destOrd="0" presId="urn:microsoft.com/office/officeart/2008/layout/HalfCircleOrganizationChart"/>
    <dgm:cxn modelId="{6736EF99-C3AA-47A6-B975-73102CB688A7}" type="presParOf" srcId="{CBFE3FB3-79EB-420D-944A-B212F54E38AA}" destId="{8597EEA6-84A9-42E3-8345-30F5E392F9F0}" srcOrd="1" destOrd="0" presId="urn:microsoft.com/office/officeart/2008/layout/HalfCircleOrganizationChart"/>
    <dgm:cxn modelId="{10A9EFFB-A4B1-45AA-837C-25728AF5DC48}" type="presParOf" srcId="{CBFE3FB3-79EB-420D-944A-B212F54E38AA}" destId="{C4457887-05F8-4EC8-B971-578876E57DDE}" srcOrd="2" destOrd="0" presId="urn:microsoft.com/office/officeart/2008/layout/HalfCircleOrganizationChart"/>
    <dgm:cxn modelId="{F850A86E-2F57-4758-BD92-6F3F6DB6684C}" type="presParOf" srcId="{CBFE3FB3-79EB-420D-944A-B212F54E38AA}" destId="{6D2BB2EB-A166-4D6F-AC8B-334B4977B1C9}" srcOrd="3" destOrd="0" presId="urn:microsoft.com/office/officeart/2008/layout/HalfCircleOrganizationChart"/>
    <dgm:cxn modelId="{A765A05D-05F7-4291-98B6-47E9F001EBFB}" type="presParOf" srcId="{653D4B92-B0AC-40DD-957B-5E7ECB074910}" destId="{DF049045-DB3E-4F5A-A0B5-887BC56FDBAD}" srcOrd="1" destOrd="0" presId="urn:microsoft.com/office/officeart/2008/layout/HalfCircleOrganizationChart"/>
    <dgm:cxn modelId="{F4CC8A80-9ED8-42FF-9512-FE7673DCF9D8}" type="presParOf" srcId="{653D4B92-B0AC-40DD-957B-5E7ECB074910}" destId="{E12BD064-452C-46CE-B4E4-B76B8549B084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08282A1-266E-4E91-ABCF-8FB1A50A6419}" type="doc">
      <dgm:prSet loTypeId="urn:microsoft.com/office/officeart/2008/layout/HalfCircleOrganizationChart" loCatId="hierarchy" qsTypeId="urn:microsoft.com/office/officeart/2005/8/quickstyle/3d5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885FF4E7-67FD-487A-A708-2E6D0B573097}">
      <dgm:prSet phldrT="[Текст]" custT="1"/>
      <dgm:spPr/>
      <dgm:t>
        <a:bodyPr/>
        <a:lstStyle/>
        <a:p>
          <a:r>
            <a:rPr lang="ru-RU" sz="3200" b="1" dirty="0" smtClean="0"/>
            <a:t>- </a:t>
          </a:r>
          <a:br>
            <a:rPr lang="ru-RU" sz="3200" b="1" dirty="0" smtClean="0"/>
          </a:br>
          <a:r>
            <a:rPr lang="ru-RU" sz="3200" b="1" dirty="0" smtClean="0"/>
            <a:t>Финансы</a:t>
          </a:r>
          <a:endParaRPr lang="ru-RU" sz="3200" b="1" dirty="0"/>
        </a:p>
      </dgm:t>
    </dgm:pt>
    <dgm:pt modelId="{D0C7B616-EEB8-48BA-AD65-8F0F38CF0F24}" type="parTrans" cxnId="{FDE5C79F-77E5-45D8-8E1E-A0BB14BD6CD2}">
      <dgm:prSet/>
      <dgm:spPr/>
      <dgm:t>
        <a:bodyPr/>
        <a:lstStyle/>
        <a:p>
          <a:endParaRPr lang="ru-RU"/>
        </a:p>
      </dgm:t>
    </dgm:pt>
    <dgm:pt modelId="{E2ACBB5E-CFAE-4A48-82BC-AA32EA87F8EA}" type="sibTrans" cxnId="{FDE5C79F-77E5-45D8-8E1E-A0BB14BD6CD2}">
      <dgm:prSet/>
      <dgm:spPr/>
      <dgm:t>
        <a:bodyPr/>
        <a:lstStyle/>
        <a:p>
          <a:endParaRPr lang="ru-RU"/>
        </a:p>
      </dgm:t>
    </dgm:pt>
    <dgm:pt modelId="{EC1DF8DC-6C67-4816-8218-501BAA17A817}" type="asst">
      <dgm:prSet phldrT="[Текст]" custT="1"/>
      <dgm:spPr/>
      <dgm:t>
        <a:bodyPr/>
        <a:lstStyle/>
        <a:p>
          <a:r>
            <a:rPr lang="ru-RU" sz="2400" b="1" dirty="0" smtClean="0"/>
            <a:t>Мощности</a:t>
          </a:r>
          <a:endParaRPr lang="ru-RU" sz="2400" b="1" dirty="0"/>
        </a:p>
      </dgm:t>
    </dgm:pt>
    <dgm:pt modelId="{768E54E3-E5DD-4BCA-8457-3D1773A3B35F}" type="sibTrans" cxnId="{0FFCC08F-9D24-48CD-AAEA-B0C6A93A9E15}">
      <dgm:prSet/>
      <dgm:spPr/>
      <dgm:t>
        <a:bodyPr/>
        <a:lstStyle/>
        <a:p>
          <a:endParaRPr lang="ru-RU"/>
        </a:p>
      </dgm:t>
    </dgm:pt>
    <dgm:pt modelId="{9A85FC1B-071A-4019-AA95-E835487EAD30}" type="parTrans" cxnId="{0FFCC08F-9D24-48CD-AAEA-B0C6A93A9E15}">
      <dgm:prSet/>
      <dgm:spPr/>
      <dgm:t>
        <a:bodyPr/>
        <a:lstStyle/>
        <a:p>
          <a:endParaRPr lang="ru-RU"/>
        </a:p>
      </dgm:t>
    </dgm:pt>
    <dgm:pt modelId="{D938C8A2-58DD-420C-AAA5-728CB1F47235}" type="asst">
      <dgm:prSet phldrT="[Текст]" custT="1"/>
      <dgm:spPr/>
      <dgm:t>
        <a:bodyPr/>
        <a:lstStyle/>
        <a:p>
          <a:r>
            <a:rPr lang="en-US" sz="2000" b="1" dirty="0" smtClean="0"/>
            <a:t>IT-</a:t>
          </a:r>
          <a:r>
            <a:rPr lang="ru-RU" sz="2000" b="1" dirty="0" smtClean="0"/>
            <a:t>специалисты</a:t>
          </a:r>
          <a:endParaRPr lang="ru-RU" sz="2000" b="1" dirty="0"/>
        </a:p>
      </dgm:t>
    </dgm:pt>
    <dgm:pt modelId="{8B765C80-A8EA-4DD1-81A0-89CE97A3DF97}" type="sibTrans" cxnId="{7FD51F53-9A40-4D77-92FD-98C6663E04DE}">
      <dgm:prSet/>
      <dgm:spPr/>
      <dgm:t>
        <a:bodyPr/>
        <a:lstStyle/>
        <a:p>
          <a:endParaRPr lang="ru-RU"/>
        </a:p>
      </dgm:t>
    </dgm:pt>
    <dgm:pt modelId="{A2196357-2D0F-45E8-84E2-263C49A3F0AC}" type="parTrans" cxnId="{7FD51F53-9A40-4D77-92FD-98C6663E04DE}">
      <dgm:prSet/>
      <dgm:spPr/>
      <dgm:t>
        <a:bodyPr/>
        <a:lstStyle/>
        <a:p>
          <a:endParaRPr lang="ru-RU"/>
        </a:p>
      </dgm:t>
    </dgm:pt>
    <dgm:pt modelId="{44F34058-FD2F-459F-96F3-F474A9E411B9}" type="asst">
      <dgm:prSet phldrT="[Текст]" custT="1"/>
      <dgm:spPr/>
      <dgm:t>
        <a:bodyPr/>
        <a:lstStyle/>
        <a:p>
          <a:r>
            <a:rPr lang="ru-RU" sz="2400" b="1" dirty="0" smtClean="0"/>
            <a:t>Технические возможности учеников</a:t>
          </a:r>
          <a:endParaRPr lang="ru-RU" sz="2400" b="1" dirty="0"/>
        </a:p>
      </dgm:t>
    </dgm:pt>
    <dgm:pt modelId="{1678849D-BB81-494C-9837-4B229F0F17E9}" type="parTrans" cxnId="{61D7C75F-5277-496B-AB7D-5ED8358A7A6E}">
      <dgm:prSet/>
      <dgm:spPr/>
      <dgm:t>
        <a:bodyPr/>
        <a:lstStyle/>
        <a:p>
          <a:endParaRPr lang="ru-RU"/>
        </a:p>
      </dgm:t>
    </dgm:pt>
    <dgm:pt modelId="{14CB1D09-A305-47B6-AD27-849AA78C8CD6}" type="sibTrans" cxnId="{61D7C75F-5277-496B-AB7D-5ED8358A7A6E}">
      <dgm:prSet/>
      <dgm:spPr/>
      <dgm:t>
        <a:bodyPr/>
        <a:lstStyle/>
        <a:p>
          <a:endParaRPr lang="ru-RU"/>
        </a:p>
      </dgm:t>
    </dgm:pt>
    <dgm:pt modelId="{20BCC38C-BAAB-41CD-BFD4-F59B6EDD2CD0}" type="asst">
      <dgm:prSet phldrT="[Текст]" custT="1"/>
      <dgm:spPr/>
      <dgm:t>
        <a:bodyPr/>
        <a:lstStyle/>
        <a:p>
          <a:r>
            <a:rPr lang="ru-RU" sz="2400" b="1" smtClean="0"/>
            <a:t>Контент</a:t>
          </a:r>
          <a:endParaRPr lang="ru-RU" sz="2400" b="1" dirty="0"/>
        </a:p>
      </dgm:t>
    </dgm:pt>
    <dgm:pt modelId="{B8B77A16-7AE0-4FBE-8831-C2E795A7BA5A}" type="parTrans" cxnId="{62366429-E04B-4ED8-B8B0-BDCC6528CB78}">
      <dgm:prSet/>
      <dgm:spPr/>
      <dgm:t>
        <a:bodyPr/>
        <a:lstStyle/>
        <a:p>
          <a:endParaRPr lang="ru-RU"/>
        </a:p>
      </dgm:t>
    </dgm:pt>
    <dgm:pt modelId="{02093111-BD66-4C90-9475-63313E723AD1}" type="sibTrans" cxnId="{62366429-E04B-4ED8-B8B0-BDCC6528CB78}">
      <dgm:prSet/>
      <dgm:spPr/>
      <dgm:t>
        <a:bodyPr/>
        <a:lstStyle/>
        <a:p>
          <a:endParaRPr lang="ru-RU"/>
        </a:p>
      </dgm:t>
    </dgm:pt>
    <dgm:pt modelId="{273E8161-6ACD-4838-A429-EC470E39AC5D}" type="pres">
      <dgm:prSet presAssocID="{C08282A1-266E-4E91-ABCF-8FB1A50A6419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F4C5CC6-1900-44D6-8721-4ABD7C2C3690}" type="pres">
      <dgm:prSet presAssocID="{885FF4E7-67FD-487A-A708-2E6D0B573097}" presName="hierRoot1" presStyleCnt="0">
        <dgm:presLayoutVars>
          <dgm:hierBranch val="init"/>
        </dgm:presLayoutVars>
      </dgm:prSet>
      <dgm:spPr/>
    </dgm:pt>
    <dgm:pt modelId="{6D868783-DC45-40D0-A799-2224E37661EA}" type="pres">
      <dgm:prSet presAssocID="{885FF4E7-67FD-487A-A708-2E6D0B573097}" presName="rootComposite1" presStyleCnt="0"/>
      <dgm:spPr/>
    </dgm:pt>
    <dgm:pt modelId="{A731F3C3-EDC9-49AA-8E69-8FBFEFEAC5D1}" type="pres">
      <dgm:prSet presAssocID="{885FF4E7-67FD-487A-A708-2E6D0B573097}" presName="rootText1" presStyleLbl="alignAcc1" presStyleIdx="0" presStyleCnt="0" custLinFactNeighborX="236" custLinFactNeighborY="-2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6FEDF9E-F1E1-49BB-A25D-B69B30EB497A}" type="pres">
      <dgm:prSet presAssocID="{885FF4E7-67FD-487A-A708-2E6D0B573097}" presName="topArc1" presStyleLbl="parChTrans1D1" presStyleIdx="0" presStyleCnt="10"/>
      <dgm:spPr/>
      <dgm:t>
        <a:bodyPr/>
        <a:lstStyle/>
        <a:p>
          <a:endParaRPr lang="ru-RU"/>
        </a:p>
      </dgm:t>
    </dgm:pt>
    <dgm:pt modelId="{45215A42-077D-4EB3-8623-BB5384CF2B4C}" type="pres">
      <dgm:prSet presAssocID="{885FF4E7-67FD-487A-A708-2E6D0B573097}" presName="bottomArc1" presStyleLbl="parChTrans1D1" presStyleIdx="1" presStyleCnt="10"/>
      <dgm:spPr/>
    </dgm:pt>
    <dgm:pt modelId="{812F549E-EF75-4282-98CF-61E410E5B3E7}" type="pres">
      <dgm:prSet presAssocID="{885FF4E7-67FD-487A-A708-2E6D0B573097}" presName="topConnNode1" presStyleLbl="node1" presStyleIdx="0" presStyleCnt="0"/>
      <dgm:spPr/>
    </dgm:pt>
    <dgm:pt modelId="{0AA3AA92-37A0-417E-9F60-D880C5784F5E}" type="pres">
      <dgm:prSet presAssocID="{885FF4E7-67FD-487A-A708-2E6D0B573097}" presName="hierChild2" presStyleCnt="0"/>
      <dgm:spPr/>
    </dgm:pt>
    <dgm:pt modelId="{EBECA0FD-5FB2-4B8A-9A79-5DBB7E5CD864}" type="pres">
      <dgm:prSet presAssocID="{885FF4E7-67FD-487A-A708-2E6D0B573097}" presName="hierChild3" presStyleCnt="0"/>
      <dgm:spPr/>
    </dgm:pt>
    <dgm:pt modelId="{1A77448E-DE2A-4F87-A1DF-BC85A2BCDE57}" type="pres">
      <dgm:prSet presAssocID="{A2196357-2D0F-45E8-84E2-263C49A3F0AC}" presName="Name101" presStyleLbl="parChTrans1D2" presStyleIdx="0" presStyleCnt="4"/>
      <dgm:spPr/>
    </dgm:pt>
    <dgm:pt modelId="{8208594D-F907-4075-BDE1-D8CD42EC799C}" type="pres">
      <dgm:prSet presAssocID="{D938C8A2-58DD-420C-AAA5-728CB1F47235}" presName="hierRoot3" presStyleCnt="0">
        <dgm:presLayoutVars>
          <dgm:hierBranch val="init"/>
        </dgm:presLayoutVars>
      </dgm:prSet>
      <dgm:spPr/>
    </dgm:pt>
    <dgm:pt modelId="{2E600306-FFD9-4FD2-AE7F-7AED437F38E8}" type="pres">
      <dgm:prSet presAssocID="{D938C8A2-58DD-420C-AAA5-728CB1F47235}" presName="rootComposite3" presStyleCnt="0"/>
      <dgm:spPr/>
    </dgm:pt>
    <dgm:pt modelId="{773A4F7A-5392-4C80-89C6-59DC0CD2D7F2}" type="pres">
      <dgm:prSet presAssocID="{D938C8A2-58DD-420C-AAA5-728CB1F47235}" presName="rootText3" presStyleLbl="alignAcc1" presStyleIdx="0" presStyleCnt="0" custLinFactNeighborX="-18433" custLinFactNeighborY="204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8D458FF-48D4-4E12-97B2-E06256DAA29F}" type="pres">
      <dgm:prSet presAssocID="{D938C8A2-58DD-420C-AAA5-728CB1F47235}" presName="topArc3" presStyleLbl="parChTrans1D1" presStyleIdx="2" presStyleCnt="10"/>
      <dgm:spPr/>
    </dgm:pt>
    <dgm:pt modelId="{B849AF94-9593-40A4-9BA7-F67D4FB403C2}" type="pres">
      <dgm:prSet presAssocID="{D938C8A2-58DD-420C-AAA5-728CB1F47235}" presName="bottomArc3" presStyleLbl="parChTrans1D1" presStyleIdx="3" presStyleCnt="10"/>
      <dgm:spPr/>
    </dgm:pt>
    <dgm:pt modelId="{8398722E-25E2-494F-8538-E3988D597243}" type="pres">
      <dgm:prSet presAssocID="{D938C8A2-58DD-420C-AAA5-728CB1F47235}" presName="topConnNode3" presStyleLbl="asst1" presStyleIdx="0" presStyleCnt="0"/>
      <dgm:spPr/>
    </dgm:pt>
    <dgm:pt modelId="{5A5EBA60-B381-4FDC-AD5F-C2FBDE3B7396}" type="pres">
      <dgm:prSet presAssocID="{D938C8A2-58DD-420C-AAA5-728CB1F47235}" presName="hierChild6" presStyleCnt="0"/>
      <dgm:spPr/>
    </dgm:pt>
    <dgm:pt modelId="{FCC97965-D837-4AF2-B208-0F75B60BBEA7}" type="pres">
      <dgm:prSet presAssocID="{D938C8A2-58DD-420C-AAA5-728CB1F47235}" presName="hierChild7" presStyleCnt="0"/>
      <dgm:spPr/>
    </dgm:pt>
    <dgm:pt modelId="{CD6CF8C2-0D76-4918-955E-BD34A3A847E9}" type="pres">
      <dgm:prSet presAssocID="{9A85FC1B-071A-4019-AA95-E835487EAD30}" presName="Name101" presStyleLbl="parChTrans1D2" presStyleIdx="1" presStyleCnt="4"/>
      <dgm:spPr/>
    </dgm:pt>
    <dgm:pt modelId="{892F154D-E053-46B7-9926-377D7AA02253}" type="pres">
      <dgm:prSet presAssocID="{EC1DF8DC-6C67-4816-8218-501BAA17A817}" presName="hierRoot3" presStyleCnt="0">
        <dgm:presLayoutVars>
          <dgm:hierBranch val="init"/>
        </dgm:presLayoutVars>
      </dgm:prSet>
      <dgm:spPr/>
    </dgm:pt>
    <dgm:pt modelId="{60E31376-8EA3-4CDE-A41C-4DD018D45611}" type="pres">
      <dgm:prSet presAssocID="{EC1DF8DC-6C67-4816-8218-501BAA17A817}" presName="rootComposite3" presStyleCnt="0"/>
      <dgm:spPr/>
    </dgm:pt>
    <dgm:pt modelId="{997A4718-C1CC-4857-9338-2719C3F77319}" type="pres">
      <dgm:prSet presAssocID="{EC1DF8DC-6C67-4816-8218-501BAA17A817}" presName="rootText3" presStyleLbl="alignAcc1" presStyleIdx="0" presStyleCnt="0" custLinFactNeighborX="5078" custLinFactNeighborY="-418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792473B-E057-4FD4-948C-50EB2A6774F3}" type="pres">
      <dgm:prSet presAssocID="{EC1DF8DC-6C67-4816-8218-501BAA17A817}" presName="topArc3" presStyleLbl="parChTrans1D1" presStyleIdx="4" presStyleCnt="10"/>
      <dgm:spPr/>
    </dgm:pt>
    <dgm:pt modelId="{17E91DC6-86D5-4BE5-9B1C-591B15AE6698}" type="pres">
      <dgm:prSet presAssocID="{EC1DF8DC-6C67-4816-8218-501BAA17A817}" presName="bottomArc3" presStyleLbl="parChTrans1D1" presStyleIdx="5" presStyleCnt="10"/>
      <dgm:spPr/>
    </dgm:pt>
    <dgm:pt modelId="{E6B1F1EF-136D-4653-9D24-82841BC102ED}" type="pres">
      <dgm:prSet presAssocID="{EC1DF8DC-6C67-4816-8218-501BAA17A817}" presName="topConnNode3" presStyleLbl="asst1" presStyleIdx="0" presStyleCnt="0"/>
      <dgm:spPr/>
    </dgm:pt>
    <dgm:pt modelId="{DB9909AF-4CA3-4867-807F-293A2C285F28}" type="pres">
      <dgm:prSet presAssocID="{EC1DF8DC-6C67-4816-8218-501BAA17A817}" presName="hierChild6" presStyleCnt="0"/>
      <dgm:spPr/>
    </dgm:pt>
    <dgm:pt modelId="{DB8C0870-C9FF-4E0D-BBA1-F1F7045BF15A}" type="pres">
      <dgm:prSet presAssocID="{EC1DF8DC-6C67-4816-8218-501BAA17A817}" presName="hierChild7" presStyleCnt="0"/>
      <dgm:spPr/>
    </dgm:pt>
    <dgm:pt modelId="{ED8FF948-ECC9-4FF7-80F0-FB08C7158525}" type="pres">
      <dgm:prSet presAssocID="{1678849D-BB81-494C-9837-4B229F0F17E9}" presName="Name101" presStyleLbl="parChTrans1D2" presStyleIdx="2" presStyleCnt="4"/>
      <dgm:spPr/>
    </dgm:pt>
    <dgm:pt modelId="{32C88411-B793-4A40-83BB-289A8929013E}" type="pres">
      <dgm:prSet presAssocID="{44F34058-FD2F-459F-96F3-F474A9E411B9}" presName="hierRoot3" presStyleCnt="0">
        <dgm:presLayoutVars>
          <dgm:hierBranch val="init"/>
        </dgm:presLayoutVars>
      </dgm:prSet>
      <dgm:spPr/>
    </dgm:pt>
    <dgm:pt modelId="{3C890C3B-7B88-4983-ADA0-1D803D9783BE}" type="pres">
      <dgm:prSet presAssocID="{44F34058-FD2F-459F-96F3-F474A9E411B9}" presName="rootComposite3" presStyleCnt="0"/>
      <dgm:spPr/>
    </dgm:pt>
    <dgm:pt modelId="{4C1E9B87-3430-482B-BB00-7EF1A300D7ED}" type="pres">
      <dgm:prSet presAssocID="{44F34058-FD2F-459F-96F3-F474A9E411B9}" presName="rootText3" presStyleLbl="alignAcc1" presStyleIdx="0" presStyleCnt="0" custLinFactNeighborX="8177" custLinFactNeighborY="2920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7F8E4AA-46A0-4CDE-9318-31D15BD9F654}" type="pres">
      <dgm:prSet presAssocID="{44F34058-FD2F-459F-96F3-F474A9E411B9}" presName="topArc3" presStyleLbl="parChTrans1D1" presStyleIdx="6" presStyleCnt="10"/>
      <dgm:spPr/>
    </dgm:pt>
    <dgm:pt modelId="{A319241B-B751-49D2-B5C2-E79E01D5B017}" type="pres">
      <dgm:prSet presAssocID="{44F34058-FD2F-459F-96F3-F474A9E411B9}" presName="bottomArc3" presStyleLbl="parChTrans1D1" presStyleIdx="7" presStyleCnt="10"/>
      <dgm:spPr/>
    </dgm:pt>
    <dgm:pt modelId="{FA477154-BA29-43ED-868E-CCE4A09B156E}" type="pres">
      <dgm:prSet presAssocID="{44F34058-FD2F-459F-96F3-F474A9E411B9}" presName="topConnNode3" presStyleLbl="asst1" presStyleIdx="0" presStyleCnt="0"/>
      <dgm:spPr/>
    </dgm:pt>
    <dgm:pt modelId="{5503A110-0808-4D78-8445-68DE9598B454}" type="pres">
      <dgm:prSet presAssocID="{44F34058-FD2F-459F-96F3-F474A9E411B9}" presName="hierChild6" presStyleCnt="0"/>
      <dgm:spPr/>
    </dgm:pt>
    <dgm:pt modelId="{5B215539-E8A3-4670-BADD-92FED3B5C0E2}" type="pres">
      <dgm:prSet presAssocID="{44F34058-FD2F-459F-96F3-F474A9E411B9}" presName="hierChild7" presStyleCnt="0"/>
      <dgm:spPr/>
    </dgm:pt>
    <dgm:pt modelId="{6667E916-7E8D-4154-849A-5727260D68F3}" type="pres">
      <dgm:prSet presAssocID="{B8B77A16-7AE0-4FBE-8831-C2E795A7BA5A}" presName="Name101" presStyleLbl="parChTrans1D2" presStyleIdx="3" presStyleCnt="4"/>
      <dgm:spPr/>
    </dgm:pt>
    <dgm:pt modelId="{F06F7827-5B6F-47D7-8463-E4547DCCDFD8}" type="pres">
      <dgm:prSet presAssocID="{20BCC38C-BAAB-41CD-BFD4-F59B6EDD2CD0}" presName="hierRoot3" presStyleCnt="0">
        <dgm:presLayoutVars>
          <dgm:hierBranch val="init"/>
        </dgm:presLayoutVars>
      </dgm:prSet>
      <dgm:spPr/>
    </dgm:pt>
    <dgm:pt modelId="{E8A78F05-0294-4475-9F96-6B885BC7D293}" type="pres">
      <dgm:prSet presAssocID="{20BCC38C-BAAB-41CD-BFD4-F59B6EDD2CD0}" presName="rootComposite3" presStyleCnt="0"/>
      <dgm:spPr/>
    </dgm:pt>
    <dgm:pt modelId="{6B58A1B2-7619-4BAD-98CB-496CF8DBFFE9}" type="pres">
      <dgm:prSet presAssocID="{20BCC38C-BAAB-41CD-BFD4-F59B6EDD2CD0}" presName="rootText3" presStyleLbl="alignAcc1" presStyleIdx="0" presStyleCnt="0" custLinFactNeighborX="-25105" custLinFactNeighborY="-526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5BA7955-95CF-4DFD-9EE4-A7BB96095DFA}" type="pres">
      <dgm:prSet presAssocID="{20BCC38C-BAAB-41CD-BFD4-F59B6EDD2CD0}" presName="topArc3" presStyleLbl="parChTrans1D1" presStyleIdx="8" presStyleCnt="10"/>
      <dgm:spPr/>
    </dgm:pt>
    <dgm:pt modelId="{6A31337B-529B-41CB-AFE8-1E31488727A3}" type="pres">
      <dgm:prSet presAssocID="{20BCC38C-BAAB-41CD-BFD4-F59B6EDD2CD0}" presName="bottomArc3" presStyleLbl="parChTrans1D1" presStyleIdx="9" presStyleCnt="10"/>
      <dgm:spPr/>
    </dgm:pt>
    <dgm:pt modelId="{40CC5B4B-BFBB-4E4A-B7B7-8435FE81B3EC}" type="pres">
      <dgm:prSet presAssocID="{20BCC38C-BAAB-41CD-BFD4-F59B6EDD2CD0}" presName="topConnNode3" presStyleLbl="asst1" presStyleIdx="0" presStyleCnt="0"/>
      <dgm:spPr/>
    </dgm:pt>
    <dgm:pt modelId="{A9AE8FDE-16D1-4E47-8475-607AC6CB5B3E}" type="pres">
      <dgm:prSet presAssocID="{20BCC38C-BAAB-41CD-BFD4-F59B6EDD2CD0}" presName="hierChild6" presStyleCnt="0"/>
      <dgm:spPr/>
    </dgm:pt>
    <dgm:pt modelId="{869D513C-6696-475B-8F7D-931B6620D8E1}" type="pres">
      <dgm:prSet presAssocID="{20BCC38C-BAAB-41CD-BFD4-F59B6EDD2CD0}" presName="hierChild7" presStyleCnt="0"/>
      <dgm:spPr/>
    </dgm:pt>
  </dgm:ptLst>
  <dgm:cxnLst>
    <dgm:cxn modelId="{C7A5A51A-610D-4782-A1D8-B1FDAF3D15AD}" type="presOf" srcId="{B8B77A16-7AE0-4FBE-8831-C2E795A7BA5A}" destId="{6667E916-7E8D-4154-849A-5727260D68F3}" srcOrd="0" destOrd="0" presId="urn:microsoft.com/office/officeart/2008/layout/HalfCircleOrganizationChart"/>
    <dgm:cxn modelId="{FC148030-64E0-4F09-8FC1-E927477F8849}" type="presOf" srcId="{9A85FC1B-071A-4019-AA95-E835487EAD30}" destId="{CD6CF8C2-0D76-4918-955E-BD34A3A847E9}" srcOrd="0" destOrd="0" presId="urn:microsoft.com/office/officeart/2008/layout/HalfCircleOrganizationChart"/>
    <dgm:cxn modelId="{E2CF0182-EAA4-4975-A182-6C808C421948}" type="presOf" srcId="{A2196357-2D0F-45E8-84E2-263C49A3F0AC}" destId="{1A77448E-DE2A-4F87-A1DF-BC85A2BCDE57}" srcOrd="0" destOrd="0" presId="urn:microsoft.com/office/officeart/2008/layout/HalfCircleOrganizationChart"/>
    <dgm:cxn modelId="{62366429-E04B-4ED8-B8B0-BDCC6528CB78}" srcId="{885FF4E7-67FD-487A-A708-2E6D0B573097}" destId="{20BCC38C-BAAB-41CD-BFD4-F59B6EDD2CD0}" srcOrd="3" destOrd="0" parTransId="{B8B77A16-7AE0-4FBE-8831-C2E795A7BA5A}" sibTransId="{02093111-BD66-4C90-9475-63313E723AD1}"/>
    <dgm:cxn modelId="{C086D6EC-2FFC-46FF-8AEF-4544AA75F3D5}" type="presOf" srcId="{20BCC38C-BAAB-41CD-BFD4-F59B6EDD2CD0}" destId="{40CC5B4B-BFBB-4E4A-B7B7-8435FE81B3EC}" srcOrd="1" destOrd="0" presId="urn:microsoft.com/office/officeart/2008/layout/HalfCircleOrganizationChart"/>
    <dgm:cxn modelId="{0DE2576A-A897-4947-A50B-E343A3A55322}" type="presOf" srcId="{EC1DF8DC-6C67-4816-8218-501BAA17A817}" destId="{997A4718-C1CC-4857-9338-2719C3F77319}" srcOrd="0" destOrd="0" presId="urn:microsoft.com/office/officeart/2008/layout/HalfCircleOrganizationChart"/>
    <dgm:cxn modelId="{0FFCC08F-9D24-48CD-AAEA-B0C6A93A9E15}" srcId="{885FF4E7-67FD-487A-A708-2E6D0B573097}" destId="{EC1DF8DC-6C67-4816-8218-501BAA17A817}" srcOrd="1" destOrd="0" parTransId="{9A85FC1B-071A-4019-AA95-E835487EAD30}" sibTransId="{768E54E3-E5DD-4BCA-8457-3D1773A3B35F}"/>
    <dgm:cxn modelId="{61D7C75F-5277-496B-AB7D-5ED8358A7A6E}" srcId="{885FF4E7-67FD-487A-A708-2E6D0B573097}" destId="{44F34058-FD2F-459F-96F3-F474A9E411B9}" srcOrd="2" destOrd="0" parTransId="{1678849D-BB81-494C-9837-4B229F0F17E9}" sibTransId="{14CB1D09-A305-47B6-AD27-849AA78C8CD6}"/>
    <dgm:cxn modelId="{5A3EE23A-74E0-4A87-8697-388EAE88C3A3}" type="presOf" srcId="{885FF4E7-67FD-487A-A708-2E6D0B573097}" destId="{812F549E-EF75-4282-98CF-61E410E5B3E7}" srcOrd="1" destOrd="0" presId="urn:microsoft.com/office/officeart/2008/layout/HalfCircleOrganizationChart"/>
    <dgm:cxn modelId="{F251586D-1838-4DFA-8AB1-F4712386B560}" type="presOf" srcId="{44F34058-FD2F-459F-96F3-F474A9E411B9}" destId="{4C1E9B87-3430-482B-BB00-7EF1A300D7ED}" srcOrd="0" destOrd="0" presId="urn:microsoft.com/office/officeart/2008/layout/HalfCircleOrganizationChart"/>
    <dgm:cxn modelId="{1020D261-22C1-4211-B871-6CC70B56F4A3}" type="presOf" srcId="{885FF4E7-67FD-487A-A708-2E6D0B573097}" destId="{A731F3C3-EDC9-49AA-8E69-8FBFEFEAC5D1}" srcOrd="0" destOrd="0" presId="urn:microsoft.com/office/officeart/2008/layout/HalfCircleOrganizationChart"/>
    <dgm:cxn modelId="{286ACF30-A9BE-4F9D-A9EE-7D32AFCAE38C}" type="presOf" srcId="{D938C8A2-58DD-420C-AAA5-728CB1F47235}" destId="{8398722E-25E2-494F-8538-E3988D597243}" srcOrd="1" destOrd="0" presId="urn:microsoft.com/office/officeart/2008/layout/HalfCircleOrganizationChart"/>
    <dgm:cxn modelId="{7FD51F53-9A40-4D77-92FD-98C6663E04DE}" srcId="{885FF4E7-67FD-487A-A708-2E6D0B573097}" destId="{D938C8A2-58DD-420C-AAA5-728CB1F47235}" srcOrd="0" destOrd="0" parTransId="{A2196357-2D0F-45E8-84E2-263C49A3F0AC}" sibTransId="{8B765C80-A8EA-4DD1-81A0-89CE97A3DF97}"/>
    <dgm:cxn modelId="{870DBC82-B52B-46F6-A48A-334CFF9C2279}" type="presOf" srcId="{EC1DF8DC-6C67-4816-8218-501BAA17A817}" destId="{E6B1F1EF-136D-4653-9D24-82841BC102ED}" srcOrd="1" destOrd="0" presId="urn:microsoft.com/office/officeart/2008/layout/HalfCircleOrganizationChart"/>
    <dgm:cxn modelId="{C34E279C-57DF-49A7-9158-5190A5B3A6DC}" type="presOf" srcId="{C08282A1-266E-4E91-ABCF-8FB1A50A6419}" destId="{273E8161-6ACD-4838-A429-EC470E39AC5D}" srcOrd="0" destOrd="0" presId="urn:microsoft.com/office/officeart/2008/layout/HalfCircleOrganizationChart"/>
    <dgm:cxn modelId="{FCF7CCE4-A1BB-4520-B73B-24F82CE232FA}" type="presOf" srcId="{D938C8A2-58DD-420C-AAA5-728CB1F47235}" destId="{773A4F7A-5392-4C80-89C6-59DC0CD2D7F2}" srcOrd="0" destOrd="0" presId="urn:microsoft.com/office/officeart/2008/layout/HalfCircleOrganizationChart"/>
    <dgm:cxn modelId="{124F72FA-D638-4D87-97DE-FA17F53D3F8F}" type="presOf" srcId="{20BCC38C-BAAB-41CD-BFD4-F59B6EDD2CD0}" destId="{6B58A1B2-7619-4BAD-98CB-496CF8DBFFE9}" srcOrd="0" destOrd="0" presId="urn:microsoft.com/office/officeart/2008/layout/HalfCircleOrganizationChart"/>
    <dgm:cxn modelId="{9D68EC11-B5E8-4889-85DC-2F2BDA629A86}" type="presOf" srcId="{1678849D-BB81-494C-9837-4B229F0F17E9}" destId="{ED8FF948-ECC9-4FF7-80F0-FB08C7158525}" srcOrd="0" destOrd="0" presId="urn:microsoft.com/office/officeart/2008/layout/HalfCircleOrganizationChart"/>
    <dgm:cxn modelId="{5D2496F4-E9CD-45D7-A59D-D789C41553E8}" type="presOf" srcId="{44F34058-FD2F-459F-96F3-F474A9E411B9}" destId="{FA477154-BA29-43ED-868E-CCE4A09B156E}" srcOrd="1" destOrd="0" presId="urn:microsoft.com/office/officeart/2008/layout/HalfCircleOrganizationChart"/>
    <dgm:cxn modelId="{FDE5C79F-77E5-45D8-8E1E-A0BB14BD6CD2}" srcId="{C08282A1-266E-4E91-ABCF-8FB1A50A6419}" destId="{885FF4E7-67FD-487A-A708-2E6D0B573097}" srcOrd="0" destOrd="0" parTransId="{D0C7B616-EEB8-48BA-AD65-8F0F38CF0F24}" sibTransId="{E2ACBB5E-CFAE-4A48-82BC-AA32EA87F8EA}"/>
    <dgm:cxn modelId="{E2981C58-4DBB-41C1-90F5-E874CA0F3AE1}" type="presParOf" srcId="{273E8161-6ACD-4838-A429-EC470E39AC5D}" destId="{FF4C5CC6-1900-44D6-8721-4ABD7C2C3690}" srcOrd="0" destOrd="0" presId="urn:microsoft.com/office/officeart/2008/layout/HalfCircleOrganizationChart"/>
    <dgm:cxn modelId="{BD8957A2-7FAC-4D83-8BFA-E361588010E2}" type="presParOf" srcId="{FF4C5CC6-1900-44D6-8721-4ABD7C2C3690}" destId="{6D868783-DC45-40D0-A799-2224E37661EA}" srcOrd="0" destOrd="0" presId="urn:microsoft.com/office/officeart/2008/layout/HalfCircleOrganizationChart"/>
    <dgm:cxn modelId="{2C9B533D-2791-470C-B30F-6A23941F0466}" type="presParOf" srcId="{6D868783-DC45-40D0-A799-2224E37661EA}" destId="{A731F3C3-EDC9-49AA-8E69-8FBFEFEAC5D1}" srcOrd="0" destOrd="0" presId="urn:microsoft.com/office/officeart/2008/layout/HalfCircleOrganizationChart"/>
    <dgm:cxn modelId="{55DDF19E-940B-465B-A412-C2E70BA37FBD}" type="presParOf" srcId="{6D868783-DC45-40D0-A799-2224E37661EA}" destId="{36FEDF9E-F1E1-49BB-A25D-B69B30EB497A}" srcOrd="1" destOrd="0" presId="urn:microsoft.com/office/officeart/2008/layout/HalfCircleOrganizationChart"/>
    <dgm:cxn modelId="{0A138548-0A99-46B7-87CA-910B1593523F}" type="presParOf" srcId="{6D868783-DC45-40D0-A799-2224E37661EA}" destId="{45215A42-077D-4EB3-8623-BB5384CF2B4C}" srcOrd="2" destOrd="0" presId="urn:microsoft.com/office/officeart/2008/layout/HalfCircleOrganizationChart"/>
    <dgm:cxn modelId="{84E8E7D6-D5E5-4505-A2BE-C2D0E5F3CB65}" type="presParOf" srcId="{6D868783-DC45-40D0-A799-2224E37661EA}" destId="{812F549E-EF75-4282-98CF-61E410E5B3E7}" srcOrd="3" destOrd="0" presId="urn:microsoft.com/office/officeart/2008/layout/HalfCircleOrganizationChart"/>
    <dgm:cxn modelId="{FCEA87A5-D4BF-4E41-BC4A-0D649A9BA87B}" type="presParOf" srcId="{FF4C5CC6-1900-44D6-8721-4ABD7C2C3690}" destId="{0AA3AA92-37A0-417E-9F60-D880C5784F5E}" srcOrd="1" destOrd="0" presId="urn:microsoft.com/office/officeart/2008/layout/HalfCircleOrganizationChart"/>
    <dgm:cxn modelId="{AE176C8E-74C5-4372-86DF-327E4CBDD5E4}" type="presParOf" srcId="{FF4C5CC6-1900-44D6-8721-4ABD7C2C3690}" destId="{EBECA0FD-5FB2-4B8A-9A79-5DBB7E5CD864}" srcOrd="2" destOrd="0" presId="urn:microsoft.com/office/officeart/2008/layout/HalfCircleOrganizationChart"/>
    <dgm:cxn modelId="{7FB42FC6-19F8-4C0F-ACAB-06D746DCC4D3}" type="presParOf" srcId="{EBECA0FD-5FB2-4B8A-9A79-5DBB7E5CD864}" destId="{1A77448E-DE2A-4F87-A1DF-BC85A2BCDE57}" srcOrd="0" destOrd="0" presId="urn:microsoft.com/office/officeart/2008/layout/HalfCircleOrganizationChart"/>
    <dgm:cxn modelId="{18AE38FB-8433-4324-976B-A6EF0ADF13C4}" type="presParOf" srcId="{EBECA0FD-5FB2-4B8A-9A79-5DBB7E5CD864}" destId="{8208594D-F907-4075-BDE1-D8CD42EC799C}" srcOrd="1" destOrd="0" presId="urn:microsoft.com/office/officeart/2008/layout/HalfCircleOrganizationChart"/>
    <dgm:cxn modelId="{DD9EA515-61FB-4C01-BD8E-5FDDC9E96B59}" type="presParOf" srcId="{8208594D-F907-4075-BDE1-D8CD42EC799C}" destId="{2E600306-FFD9-4FD2-AE7F-7AED437F38E8}" srcOrd="0" destOrd="0" presId="urn:microsoft.com/office/officeart/2008/layout/HalfCircleOrganizationChart"/>
    <dgm:cxn modelId="{3F4C7D6C-2B35-46A3-969D-0F3ABB222F1B}" type="presParOf" srcId="{2E600306-FFD9-4FD2-AE7F-7AED437F38E8}" destId="{773A4F7A-5392-4C80-89C6-59DC0CD2D7F2}" srcOrd="0" destOrd="0" presId="urn:microsoft.com/office/officeart/2008/layout/HalfCircleOrganizationChart"/>
    <dgm:cxn modelId="{B41E5614-D741-4930-A603-0E2A398C1037}" type="presParOf" srcId="{2E600306-FFD9-4FD2-AE7F-7AED437F38E8}" destId="{28D458FF-48D4-4E12-97B2-E06256DAA29F}" srcOrd="1" destOrd="0" presId="urn:microsoft.com/office/officeart/2008/layout/HalfCircleOrganizationChart"/>
    <dgm:cxn modelId="{93C32E59-A92E-40F7-A4BB-7B53D7D29E12}" type="presParOf" srcId="{2E600306-FFD9-4FD2-AE7F-7AED437F38E8}" destId="{B849AF94-9593-40A4-9BA7-F67D4FB403C2}" srcOrd="2" destOrd="0" presId="urn:microsoft.com/office/officeart/2008/layout/HalfCircleOrganizationChart"/>
    <dgm:cxn modelId="{8C5ABD04-93CC-4A96-9093-4EF0A8862C30}" type="presParOf" srcId="{2E600306-FFD9-4FD2-AE7F-7AED437F38E8}" destId="{8398722E-25E2-494F-8538-E3988D597243}" srcOrd="3" destOrd="0" presId="urn:microsoft.com/office/officeart/2008/layout/HalfCircleOrganizationChart"/>
    <dgm:cxn modelId="{0C49EAC6-1057-4376-9D44-541EDFF86B91}" type="presParOf" srcId="{8208594D-F907-4075-BDE1-D8CD42EC799C}" destId="{5A5EBA60-B381-4FDC-AD5F-C2FBDE3B7396}" srcOrd="1" destOrd="0" presId="urn:microsoft.com/office/officeart/2008/layout/HalfCircleOrganizationChart"/>
    <dgm:cxn modelId="{F432CDB6-1657-4AD8-8D42-1CAB2C792234}" type="presParOf" srcId="{8208594D-F907-4075-BDE1-D8CD42EC799C}" destId="{FCC97965-D837-4AF2-B208-0F75B60BBEA7}" srcOrd="2" destOrd="0" presId="urn:microsoft.com/office/officeart/2008/layout/HalfCircleOrganizationChart"/>
    <dgm:cxn modelId="{5F34368A-C68F-4B6C-8A7D-5A9884E09362}" type="presParOf" srcId="{EBECA0FD-5FB2-4B8A-9A79-5DBB7E5CD864}" destId="{CD6CF8C2-0D76-4918-955E-BD34A3A847E9}" srcOrd="2" destOrd="0" presId="urn:microsoft.com/office/officeart/2008/layout/HalfCircleOrganizationChart"/>
    <dgm:cxn modelId="{8E9027E2-3CF9-43AF-BDA9-7E40DB040339}" type="presParOf" srcId="{EBECA0FD-5FB2-4B8A-9A79-5DBB7E5CD864}" destId="{892F154D-E053-46B7-9926-377D7AA02253}" srcOrd="3" destOrd="0" presId="urn:microsoft.com/office/officeart/2008/layout/HalfCircleOrganizationChart"/>
    <dgm:cxn modelId="{4EE71376-4FF4-4568-9A8C-708BF7DFEC61}" type="presParOf" srcId="{892F154D-E053-46B7-9926-377D7AA02253}" destId="{60E31376-8EA3-4CDE-A41C-4DD018D45611}" srcOrd="0" destOrd="0" presId="urn:microsoft.com/office/officeart/2008/layout/HalfCircleOrganizationChart"/>
    <dgm:cxn modelId="{5996A073-F5FB-450D-8212-CBCE514413FF}" type="presParOf" srcId="{60E31376-8EA3-4CDE-A41C-4DD018D45611}" destId="{997A4718-C1CC-4857-9338-2719C3F77319}" srcOrd="0" destOrd="0" presId="urn:microsoft.com/office/officeart/2008/layout/HalfCircleOrganizationChart"/>
    <dgm:cxn modelId="{625460DE-A780-420C-8596-ABA8167B6377}" type="presParOf" srcId="{60E31376-8EA3-4CDE-A41C-4DD018D45611}" destId="{2792473B-E057-4FD4-948C-50EB2A6774F3}" srcOrd="1" destOrd="0" presId="urn:microsoft.com/office/officeart/2008/layout/HalfCircleOrganizationChart"/>
    <dgm:cxn modelId="{A12EDF8D-12E7-4ECA-B640-F306D4FF14B7}" type="presParOf" srcId="{60E31376-8EA3-4CDE-A41C-4DD018D45611}" destId="{17E91DC6-86D5-4BE5-9B1C-591B15AE6698}" srcOrd="2" destOrd="0" presId="urn:microsoft.com/office/officeart/2008/layout/HalfCircleOrganizationChart"/>
    <dgm:cxn modelId="{AD2B28E4-86C7-4E25-8D40-4278407404D1}" type="presParOf" srcId="{60E31376-8EA3-4CDE-A41C-4DD018D45611}" destId="{E6B1F1EF-136D-4653-9D24-82841BC102ED}" srcOrd="3" destOrd="0" presId="urn:microsoft.com/office/officeart/2008/layout/HalfCircleOrganizationChart"/>
    <dgm:cxn modelId="{239C3D7E-5EEA-4B11-AF6C-EA32ADAD1085}" type="presParOf" srcId="{892F154D-E053-46B7-9926-377D7AA02253}" destId="{DB9909AF-4CA3-4867-807F-293A2C285F28}" srcOrd="1" destOrd="0" presId="urn:microsoft.com/office/officeart/2008/layout/HalfCircleOrganizationChart"/>
    <dgm:cxn modelId="{F30E3040-E567-4B27-B162-BFD59840A812}" type="presParOf" srcId="{892F154D-E053-46B7-9926-377D7AA02253}" destId="{DB8C0870-C9FF-4E0D-BBA1-F1F7045BF15A}" srcOrd="2" destOrd="0" presId="urn:microsoft.com/office/officeart/2008/layout/HalfCircleOrganizationChart"/>
    <dgm:cxn modelId="{44BF71DE-45EA-467D-9AF1-FF60A56DD0FC}" type="presParOf" srcId="{EBECA0FD-5FB2-4B8A-9A79-5DBB7E5CD864}" destId="{ED8FF948-ECC9-4FF7-80F0-FB08C7158525}" srcOrd="4" destOrd="0" presId="urn:microsoft.com/office/officeart/2008/layout/HalfCircleOrganizationChart"/>
    <dgm:cxn modelId="{24DFB23E-6FF1-450A-AAC0-8E714DDB576B}" type="presParOf" srcId="{EBECA0FD-5FB2-4B8A-9A79-5DBB7E5CD864}" destId="{32C88411-B793-4A40-83BB-289A8929013E}" srcOrd="5" destOrd="0" presId="urn:microsoft.com/office/officeart/2008/layout/HalfCircleOrganizationChart"/>
    <dgm:cxn modelId="{36CB9056-7867-470E-8179-6347D9BDB9B3}" type="presParOf" srcId="{32C88411-B793-4A40-83BB-289A8929013E}" destId="{3C890C3B-7B88-4983-ADA0-1D803D9783BE}" srcOrd="0" destOrd="0" presId="urn:microsoft.com/office/officeart/2008/layout/HalfCircleOrganizationChart"/>
    <dgm:cxn modelId="{70DA5BF9-5B30-423C-9434-63CC0AEE7E10}" type="presParOf" srcId="{3C890C3B-7B88-4983-ADA0-1D803D9783BE}" destId="{4C1E9B87-3430-482B-BB00-7EF1A300D7ED}" srcOrd="0" destOrd="0" presId="urn:microsoft.com/office/officeart/2008/layout/HalfCircleOrganizationChart"/>
    <dgm:cxn modelId="{832E7476-91BA-4A71-BC2C-78C06AA405E4}" type="presParOf" srcId="{3C890C3B-7B88-4983-ADA0-1D803D9783BE}" destId="{E7F8E4AA-46A0-4CDE-9318-31D15BD9F654}" srcOrd="1" destOrd="0" presId="urn:microsoft.com/office/officeart/2008/layout/HalfCircleOrganizationChart"/>
    <dgm:cxn modelId="{ED715B05-CAE6-48D6-A68C-253F60781150}" type="presParOf" srcId="{3C890C3B-7B88-4983-ADA0-1D803D9783BE}" destId="{A319241B-B751-49D2-B5C2-E79E01D5B017}" srcOrd="2" destOrd="0" presId="urn:microsoft.com/office/officeart/2008/layout/HalfCircleOrganizationChart"/>
    <dgm:cxn modelId="{5229ECD6-E193-4E67-924A-ABB99BD2370C}" type="presParOf" srcId="{3C890C3B-7B88-4983-ADA0-1D803D9783BE}" destId="{FA477154-BA29-43ED-868E-CCE4A09B156E}" srcOrd="3" destOrd="0" presId="urn:microsoft.com/office/officeart/2008/layout/HalfCircleOrganizationChart"/>
    <dgm:cxn modelId="{4B7BCEEE-BE23-40F3-9F67-4E25742C8196}" type="presParOf" srcId="{32C88411-B793-4A40-83BB-289A8929013E}" destId="{5503A110-0808-4D78-8445-68DE9598B454}" srcOrd="1" destOrd="0" presId="urn:microsoft.com/office/officeart/2008/layout/HalfCircleOrganizationChart"/>
    <dgm:cxn modelId="{F99FBB1B-5AB6-46AD-AC86-B88126B17914}" type="presParOf" srcId="{32C88411-B793-4A40-83BB-289A8929013E}" destId="{5B215539-E8A3-4670-BADD-92FED3B5C0E2}" srcOrd="2" destOrd="0" presId="urn:microsoft.com/office/officeart/2008/layout/HalfCircleOrganizationChart"/>
    <dgm:cxn modelId="{7E26D70E-6F05-4E54-8BA8-07121F14ADD5}" type="presParOf" srcId="{EBECA0FD-5FB2-4B8A-9A79-5DBB7E5CD864}" destId="{6667E916-7E8D-4154-849A-5727260D68F3}" srcOrd="6" destOrd="0" presId="urn:microsoft.com/office/officeart/2008/layout/HalfCircleOrganizationChart"/>
    <dgm:cxn modelId="{1157B489-D463-4993-8333-A0BAEE2DC449}" type="presParOf" srcId="{EBECA0FD-5FB2-4B8A-9A79-5DBB7E5CD864}" destId="{F06F7827-5B6F-47D7-8463-E4547DCCDFD8}" srcOrd="7" destOrd="0" presId="urn:microsoft.com/office/officeart/2008/layout/HalfCircleOrganizationChart"/>
    <dgm:cxn modelId="{BDB83467-43B1-4BC4-86C7-ACA33E80D396}" type="presParOf" srcId="{F06F7827-5B6F-47D7-8463-E4547DCCDFD8}" destId="{E8A78F05-0294-4475-9F96-6B885BC7D293}" srcOrd="0" destOrd="0" presId="urn:microsoft.com/office/officeart/2008/layout/HalfCircleOrganizationChart"/>
    <dgm:cxn modelId="{6A2477B0-03E0-4659-AEE1-8CFCB44661E3}" type="presParOf" srcId="{E8A78F05-0294-4475-9F96-6B885BC7D293}" destId="{6B58A1B2-7619-4BAD-98CB-496CF8DBFFE9}" srcOrd="0" destOrd="0" presId="urn:microsoft.com/office/officeart/2008/layout/HalfCircleOrganizationChart"/>
    <dgm:cxn modelId="{1D587892-CA95-417C-B0E2-8487B53C5616}" type="presParOf" srcId="{E8A78F05-0294-4475-9F96-6B885BC7D293}" destId="{D5BA7955-95CF-4DFD-9EE4-A7BB96095DFA}" srcOrd="1" destOrd="0" presId="urn:microsoft.com/office/officeart/2008/layout/HalfCircleOrganizationChart"/>
    <dgm:cxn modelId="{DE653CEE-5237-4057-94D4-1E9F709A48F4}" type="presParOf" srcId="{E8A78F05-0294-4475-9F96-6B885BC7D293}" destId="{6A31337B-529B-41CB-AFE8-1E31488727A3}" srcOrd="2" destOrd="0" presId="urn:microsoft.com/office/officeart/2008/layout/HalfCircleOrganizationChart"/>
    <dgm:cxn modelId="{D6226375-D603-4B2E-8EC4-18EC257E32E0}" type="presParOf" srcId="{E8A78F05-0294-4475-9F96-6B885BC7D293}" destId="{40CC5B4B-BFBB-4E4A-B7B7-8435FE81B3EC}" srcOrd="3" destOrd="0" presId="urn:microsoft.com/office/officeart/2008/layout/HalfCircleOrganizationChart"/>
    <dgm:cxn modelId="{39297A3D-59BF-4FC8-BD6C-93881AB373FB}" type="presParOf" srcId="{F06F7827-5B6F-47D7-8463-E4547DCCDFD8}" destId="{A9AE8FDE-16D1-4E47-8475-607AC6CB5B3E}" srcOrd="1" destOrd="0" presId="urn:microsoft.com/office/officeart/2008/layout/HalfCircleOrganizationChart"/>
    <dgm:cxn modelId="{B64AC150-D9C8-401F-B6A9-F17C10130999}" type="presParOf" srcId="{F06F7827-5B6F-47D7-8463-E4547DCCDFD8}" destId="{869D513C-6696-475B-8F7D-931B6620D8E1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B8587B6-FAF9-479E-B453-E36E7D4461A9}" type="doc">
      <dgm:prSet loTypeId="urn:microsoft.com/office/officeart/2005/8/layout/venn2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A835658-A535-4B29-835F-D17CF26758E7}">
      <dgm:prSet phldrT="[Текст]" custT="1"/>
      <dgm:spPr/>
      <dgm:t>
        <a:bodyPr/>
        <a:lstStyle/>
        <a:p>
          <a:r>
            <a:rPr lang="ru-RU" sz="2400" dirty="0" smtClean="0"/>
            <a:t>Современные нейронные сети</a:t>
          </a:r>
          <a:endParaRPr lang="ru-RU" sz="2400" dirty="0"/>
        </a:p>
      </dgm:t>
    </dgm:pt>
    <dgm:pt modelId="{7D5D7713-5C34-492C-95E0-43972ACB33F2}" type="parTrans" cxnId="{FBABEA32-7B73-4F07-884F-7BF3EED139FD}">
      <dgm:prSet/>
      <dgm:spPr/>
      <dgm:t>
        <a:bodyPr/>
        <a:lstStyle/>
        <a:p>
          <a:endParaRPr lang="ru-RU" sz="2400"/>
        </a:p>
      </dgm:t>
    </dgm:pt>
    <dgm:pt modelId="{F795A8AC-BD91-484E-8F8E-85ED494C654A}" type="sibTrans" cxnId="{FBABEA32-7B73-4F07-884F-7BF3EED139FD}">
      <dgm:prSet/>
      <dgm:spPr/>
      <dgm:t>
        <a:bodyPr/>
        <a:lstStyle/>
        <a:p>
          <a:endParaRPr lang="ru-RU" sz="2400"/>
        </a:p>
      </dgm:t>
    </dgm:pt>
    <dgm:pt modelId="{4B26A91B-3DD7-479F-B43F-B485DF3ADEA9}">
      <dgm:prSet phldrT="[Текст]" custT="1"/>
      <dgm:spPr/>
      <dgm:t>
        <a:bodyPr/>
        <a:lstStyle/>
        <a:p>
          <a:r>
            <a:rPr lang="ru-RU" sz="2400" dirty="0" err="1" smtClean="0"/>
            <a:t>Нейросети</a:t>
          </a:r>
          <a:r>
            <a:rPr lang="ru-RU" sz="2400" dirty="0" smtClean="0"/>
            <a:t> для обучения</a:t>
          </a:r>
          <a:endParaRPr lang="ru-RU" sz="2400" dirty="0"/>
        </a:p>
      </dgm:t>
    </dgm:pt>
    <dgm:pt modelId="{F1B0BC0B-1890-43DD-BF1E-5B373D3CB7A0}" type="parTrans" cxnId="{610631E3-0FC4-432D-8D8F-67F94CC576F0}">
      <dgm:prSet/>
      <dgm:spPr/>
      <dgm:t>
        <a:bodyPr/>
        <a:lstStyle/>
        <a:p>
          <a:endParaRPr lang="ru-RU" sz="2400"/>
        </a:p>
      </dgm:t>
    </dgm:pt>
    <dgm:pt modelId="{5DB84773-604C-4153-AD59-9E0C148C09A7}" type="sibTrans" cxnId="{610631E3-0FC4-432D-8D8F-67F94CC576F0}">
      <dgm:prSet/>
      <dgm:spPr/>
      <dgm:t>
        <a:bodyPr/>
        <a:lstStyle/>
        <a:p>
          <a:endParaRPr lang="ru-RU" sz="2400"/>
        </a:p>
      </dgm:t>
    </dgm:pt>
    <dgm:pt modelId="{DC4687B8-2991-4BE6-BCB3-F64343C73705}">
      <dgm:prSet phldrT="[Текст]" custT="1"/>
      <dgm:spPr/>
      <dgm:t>
        <a:bodyPr/>
        <a:lstStyle/>
        <a:p>
          <a:r>
            <a:rPr lang="ru-RU" sz="2400" dirty="0" smtClean="0"/>
            <a:t/>
          </a:r>
          <a:br>
            <a:rPr lang="ru-RU" sz="2400" dirty="0" smtClean="0"/>
          </a:br>
          <a:r>
            <a:rPr lang="ru-RU" sz="2400" dirty="0" smtClean="0"/>
            <a:t>Российские нейронные сети</a:t>
          </a:r>
          <a:endParaRPr lang="ru-RU" sz="2400" dirty="0"/>
        </a:p>
      </dgm:t>
    </dgm:pt>
    <dgm:pt modelId="{C647CBE1-78D8-42A6-BB2E-6B2E8D05B45A}" type="sibTrans" cxnId="{F13C26EF-9F80-441B-90BB-125549490E89}">
      <dgm:prSet/>
      <dgm:spPr/>
      <dgm:t>
        <a:bodyPr/>
        <a:lstStyle/>
        <a:p>
          <a:endParaRPr lang="ru-RU" sz="2400"/>
        </a:p>
      </dgm:t>
    </dgm:pt>
    <dgm:pt modelId="{45FDB875-6966-48A6-87E0-DBCC3ADFE21D}" type="parTrans" cxnId="{F13C26EF-9F80-441B-90BB-125549490E89}">
      <dgm:prSet/>
      <dgm:spPr/>
      <dgm:t>
        <a:bodyPr/>
        <a:lstStyle/>
        <a:p>
          <a:endParaRPr lang="ru-RU" sz="2400"/>
        </a:p>
      </dgm:t>
    </dgm:pt>
    <dgm:pt modelId="{B481D592-A876-47D2-BEA1-1EC8C2433B41}">
      <dgm:prSet phldrT="[Текст]" custT="1"/>
      <dgm:spPr/>
      <dgm:t>
        <a:bodyPr/>
        <a:lstStyle/>
        <a:p>
          <a:r>
            <a:rPr lang="ru-RU" sz="2400" dirty="0" smtClean="0"/>
            <a:t>Российские нейронные сети для обучения</a:t>
          </a:r>
          <a:endParaRPr lang="ru-RU" sz="2400" dirty="0"/>
        </a:p>
      </dgm:t>
    </dgm:pt>
    <dgm:pt modelId="{2DBDEBBF-D15C-431B-BBF1-C52DC890B6FD}" type="parTrans" cxnId="{6A71B4E3-BD12-46BA-9C26-080083116F6F}">
      <dgm:prSet/>
      <dgm:spPr/>
      <dgm:t>
        <a:bodyPr/>
        <a:lstStyle/>
        <a:p>
          <a:endParaRPr lang="ru-RU" sz="2400"/>
        </a:p>
      </dgm:t>
    </dgm:pt>
    <dgm:pt modelId="{34F683D6-B7FF-41F0-A23B-B4CB314855F2}" type="sibTrans" cxnId="{6A71B4E3-BD12-46BA-9C26-080083116F6F}">
      <dgm:prSet/>
      <dgm:spPr/>
      <dgm:t>
        <a:bodyPr/>
        <a:lstStyle/>
        <a:p>
          <a:endParaRPr lang="ru-RU" sz="2400"/>
        </a:p>
      </dgm:t>
    </dgm:pt>
    <dgm:pt modelId="{6995DB61-90C6-41CD-AFE2-0C1FC5D66A9E}" type="pres">
      <dgm:prSet presAssocID="{6B8587B6-FAF9-479E-B453-E36E7D4461A9}" presName="Name0" presStyleCnt="0">
        <dgm:presLayoutVars>
          <dgm:chMax val="7"/>
          <dgm:resizeHandles val="exact"/>
        </dgm:presLayoutVars>
      </dgm:prSet>
      <dgm:spPr/>
    </dgm:pt>
    <dgm:pt modelId="{886CDE28-8EEA-4607-9FD7-6C9F0A7A1F40}" type="pres">
      <dgm:prSet presAssocID="{6B8587B6-FAF9-479E-B453-E36E7D4461A9}" presName="comp1" presStyleCnt="0"/>
      <dgm:spPr/>
    </dgm:pt>
    <dgm:pt modelId="{A38AEE29-752F-451E-9500-B699421A2DF2}" type="pres">
      <dgm:prSet presAssocID="{6B8587B6-FAF9-479E-B453-E36E7D4461A9}" presName="circle1" presStyleLbl="node1" presStyleIdx="0" presStyleCnt="4" custScaleX="151507" custLinFactNeighborX="-43418" custLinFactNeighborY="11250"/>
      <dgm:spPr/>
    </dgm:pt>
    <dgm:pt modelId="{9E657C44-6474-4AC2-86D7-00BB6CD529C9}" type="pres">
      <dgm:prSet presAssocID="{6B8587B6-FAF9-479E-B453-E36E7D4461A9}" presName="c1text" presStyleLbl="node1" presStyleIdx="0" presStyleCnt="4">
        <dgm:presLayoutVars>
          <dgm:bulletEnabled val="1"/>
        </dgm:presLayoutVars>
      </dgm:prSet>
      <dgm:spPr/>
    </dgm:pt>
    <dgm:pt modelId="{52F2E9F5-38D2-48BE-A0A4-9D52E965E5A8}" type="pres">
      <dgm:prSet presAssocID="{6B8587B6-FAF9-479E-B453-E36E7D4461A9}" presName="comp2" presStyleCnt="0"/>
      <dgm:spPr/>
    </dgm:pt>
    <dgm:pt modelId="{90F9777D-E680-46DE-A0C8-93D2523AC670}" type="pres">
      <dgm:prSet presAssocID="{6B8587B6-FAF9-479E-B453-E36E7D4461A9}" presName="circle2" presStyleLbl="node1" presStyleIdx="1" presStyleCnt="4" custScaleX="153319" custScaleY="94698" custLinFactNeighborX="-19072" custLinFactNeighborY="2651"/>
      <dgm:spPr/>
    </dgm:pt>
    <dgm:pt modelId="{A529B9AA-B7B0-47FA-899F-904792AA2E5E}" type="pres">
      <dgm:prSet presAssocID="{6B8587B6-FAF9-479E-B453-E36E7D4461A9}" presName="c2text" presStyleLbl="node1" presStyleIdx="1" presStyleCnt="4">
        <dgm:presLayoutVars>
          <dgm:bulletEnabled val="1"/>
        </dgm:presLayoutVars>
      </dgm:prSet>
      <dgm:spPr/>
    </dgm:pt>
    <dgm:pt modelId="{B83B57FC-714D-49F2-9EAC-1BA387216211}" type="pres">
      <dgm:prSet presAssocID="{6B8587B6-FAF9-479E-B453-E36E7D4461A9}" presName="comp3" presStyleCnt="0"/>
      <dgm:spPr/>
    </dgm:pt>
    <dgm:pt modelId="{A29E7A0B-248E-4660-929D-7EEBF3B6F6F6}" type="pres">
      <dgm:prSet presAssocID="{6B8587B6-FAF9-479E-B453-E36E7D4461A9}" presName="circle3" presStyleLbl="node1" presStyleIdx="2" presStyleCnt="4" custScaleX="148468" custScaleY="91525" custLinFactNeighborX="-642" custLinFactNeighborY="4524"/>
      <dgm:spPr/>
      <dgm:t>
        <a:bodyPr/>
        <a:lstStyle/>
        <a:p>
          <a:endParaRPr lang="ru-RU"/>
        </a:p>
      </dgm:t>
    </dgm:pt>
    <dgm:pt modelId="{13B59506-5138-4EFA-A11F-6CB2DAF81702}" type="pres">
      <dgm:prSet presAssocID="{6B8587B6-FAF9-479E-B453-E36E7D4461A9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876B2B-A9E4-4CE8-8927-AD2363F84C6F}" type="pres">
      <dgm:prSet presAssocID="{6B8587B6-FAF9-479E-B453-E36E7D4461A9}" presName="comp4" presStyleCnt="0"/>
      <dgm:spPr/>
    </dgm:pt>
    <dgm:pt modelId="{2DDF2759-26EB-4683-B51C-81D34384884B}" type="pres">
      <dgm:prSet presAssocID="{6B8587B6-FAF9-479E-B453-E36E7D4461A9}" presName="circle4" presStyleLbl="node1" presStyleIdx="3" presStyleCnt="4" custScaleX="170894" custScaleY="73481" custLinFactNeighborX="4404" custLinFactNeighborY="14010"/>
      <dgm:spPr/>
      <dgm:t>
        <a:bodyPr/>
        <a:lstStyle/>
        <a:p>
          <a:endParaRPr lang="ru-RU"/>
        </a:p>
      </dgm:t>
    </dgm:pt>
    <dgm:pt modelId="{8E44996A-AD54-49F0-A372-E86F97B73E64}" type="pres">
      <dgm:prSet presAssocID="{6B8587B6-FAF9-479E-B453-E36E7D4461A9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4DC146-D7DF-46C2-91A2-E2E7FFB0DC7C}" type="presOf" srcId="{9A835658-A535-4B29-835F-D17CF26758E7}" destId="{A38AEE29-752F-451E-9500-B699421A2DF2}" srcOrd="0" destOrd="0" presId="urn:microsoft.com/office/officeart/2005/8/layout/venn2"/>
    <dgm:cxn modelId="{FBABEA32-7B73-4F07-884F-7BF3EED139FD}" srcId="{6B8587B6-FAF9-479E-B453-E36E7D4461A9}" destId="{9A835658-A535-4B29-835F-D17CF26758E7}" srcOrd="0" destOrd="0" parTransId="{7D5D7713-5C34-492C-95E0-43972ACB33F2}" sibTransId="{F795A8AC-BD91-484E-8F8E-85ED494C654A}"/>
    <dgm:cxn modelId="{AC6F898B-043D-40CB-95BC-B7861B8584E6}" type="presOf" srcId="{4B26A91B-3DD7-479F-B43F-B485DF3ADEA9}" destId="{A529B9AA-B7B0-47FA-899F-904792AA2E5E}" srcOrd="1" destOrd="0" presId="urn:microsoft.com/office/officeart/2005/8/layout/venn2"/>
    <dgm:cxn modelId="{D952256E-232B-47B6-85E0-1651A74AEC8B}" type="presOf" srcId="{DC4687B8-2991-4BE6-BCB3-F64343C73705}" destId="{A29E7A0B-248E-4660-929D-7EEBF3B6F6F6}" srcOrd="0" destOrd="0" presId="urn:microsoft.com/office/officeart/2005/8/layout/venn2"/>
    <dgm:cxn modelId="{56DDAB87-0444-4CE5-AC1B-E13CE68406D9}" type="presOf" srcId="{4B26A91B-3DD7-479F-B43F-B485DF3ADEA9}" destId="{90F9777D-E680-46DE-A0C8-93D2523AC670}" srcOrd="0" destOrd="0" presId="urn:microsoft.com/office/officeart/2005/8/layout/venn2"/>
    <dgm:cxn modelId="{6A71B4E3-BD12-46BA-9C26-080083116F6F}" srcId="{6B8587B6-FAF9-479E-B453-E36E7D4461A9}" destId="{B481D592-A876-47D2-BEA1-1EC8C2433B41}" srcOrd="3" destOrd="0" parTransId="{2DBDEBBF-D15C-431B-BBF1-C52DC890B6FD}" sibTransId="{34F683D6-B7FF-41F0-A23B-B4CB314855F2}"/>
    <dgm:cxn modelId="{0ACEB03A-E31A-4BD4-9E0A-8EC742076EFB}" type="presOf" srcId="{B481D592-A876-47D2-BEA1-1EC8C2433B41}" destId="{8E44996A-AD54-49F0-A372-E86F97B73E64}" srcOrd="1" destOrd="0" presId="urn:microsoft.com/office/officeart/2005/8/layout/venn2"/>
    <dgm:cxn modelId="{C0631917-665D-4709-92EB-1ABFAED0278A}" type="presOf" srcId="{9A835658-A535-4B29-835F-D17CF26758E7}" destId="{9E657C44-6474-4AC2-86D7-00BB6CD529C9}" srcOrd="1" destOrd="0" presId="urn:microsoft.com/office/officeart/2005/8/layout/venn2"/>
    <dgm:cxn modelId="{F13C26EF-9F80-441B-90BB-125549490E89}" srcId="{6B8587B6-FAF9-479E-B453-E36E7D4461A9}" destId="{DC4687B8-2991-4BE6-BCB3-F64343C73705}" srcOrd="2" destOrd="0" parTransId="{45FDB875-6966-48A6-87E0-DBCC3ADFE21D}" sibTransId="{C647CBE1-78D8-42A6-BB2E-6B2E8D05B45A}"/>
    <dgm:cxn modelId="{5432A31D-2539-4F3C-8B0B-5D86ECBB1855}" type="presOf" srcId="{DC4687B8-2991-4BE6-BCB3-F64343C73705}" destId="{13B59506-5138-4EFA-A11F-6CB2DAF81702}" srcOrd="1" destOrd="0" presId="urn:microsoft.com/office/officeart/2005/8/layout/venn2"/>
    <dgm:cxn modelId="{610631E3-0FC4-432D-8D8F-67F94CC576F0}" srcId="{6B8587B6-FAF9-479E-B453-E36E7D4461A9}" destId="{4B26A91B-3DD7-479F-B43F-B485DF3ADEA9}" srcOrd="1" destOrd="0" parTransId="{F1B0BC0B-1890-43DD-BF1E-5B373D3CB7A0}" sibTransId="{5DB84773-604C-4153-AD59-9E0C148C09A7}"/>
    <dgm:cxn modelId="{F6929242-329C-41C4-91F2-CD9B6698BDC9}" type="presOf" srcId="{B481D592-A876-47D2-BEA1-1EC8C2433B41}" destId="{2DDF2759-26EB-4683-B51C-81D34384884B}" srcOrd="0" destOrd="0" presId="urn:microsoft.com/office/officeart/2005/8/layout/venn2"/>
    <dgm:cxn modelId="{61A80F9C-6506-4C9C-9F2D-BE404CFCA045}" type="presOf" srcId="{6B8587B6-FAF9-479E-B453-E36E7D4461A9}" destId="{6995DB61-90C6-41CD-AFE2-0C1FC5D66A9E}" srcOrd="0" destOrd="0" presId="urn:microsoft.com/office/officeart/2005/8/layout/venn2"/>
    <dgm:cxn modelId="{F818E08A-576B-446E-BF31-E97D19A50845}" type="presParOf" srcId="{6995DB61-90C6-41CD-AFE2-0C1FC5D66A9E}" destId="{886CDE28-8EEA-4607-9FD7-6C9F0A7A1F40}" srcOrd="0" destOrd="0" presId="urn:microsoft.com/office/officeart/2005/8/layout/venn2"/>
    <dgm:cxn modelId="{83AF3EA9-0449-4DBD-A1A7-2DFC1150B764}" type="presParOf" srcId="{886CDE28-8EEA-4607-9FD7-6C9F0A7A1F40}" destId="{A38AEE29-752F-451E-9500-B699421A2DF2}" srcOrd="0" destOrd="0" presId="urn:microsoft.com/office/officeart/2005/8/layout/venn2"/>
    <dgm:cxn modelId="{C336FE46-2197-42B8-A6AB-00F2C5F1D14F}" type="presParOf" srcId="{886CDE28-8EEA-4607-9FD7-6C9F0A7A1F40}" destId="{9E657C44-6474-4AC2-86D7-00BB6CD529C9}" srcOrd="1" destOrd="0" presId="urn:microsoft.com/office/officeart/2005/8/layout/venn2"/>
    <dgm:cxn modelId="{321A3DE6-EDC0-42F8-BAFB-A2164F01579F}" type="presParOf" srcId="{6995DB61-90C6-41CD-AFE2-0C1FC5D66A9E}" destId="{52F2E9F5-38D2-48BE-A0A4-9D52E965E5A8}" srcOrd="1" destOrd="0" presId="urn:microsoft.com/office/officeart/2005/8/layout/venn2"/>
    <dgm:cxn modelId="{AABCD8BC-E276-4FCB-BC98-C204CD6CE437}" type="presParOf" srcId="{52F2E9F5-38D2-48BE-A0A4-9D52E965E5A8}" destId="{90F9777D-E680-46DE-A0C8-93D2523AC670}" srcOrd="0" destOrd="0" presId="urn:microsoft.com/office/officeart/2005/8/layout/venn2"/>
    <dgm:cxn modelId="{BF9B6F42-DF12-40D7-8D76-0B0317CDC3F3}" type="presParOf" srcId="{52F2E9F5-38D2-48BE-A0A4-9D52E965E5A8}" destId="{A529B9AA-B7B0-47FA-899F-904792AA2E5E}" srcOrd="1" destOrd="0" presId="urn:microsoft.com/office/officeart/2005/8/layout/venn2"/>
    <dgm:cxn modelId="{8D30CD83-451E-4F5A-A152-AE605BC402FF}" type="presParOf" srcId="{6995DB61-90C6-41CD-AFE2-0C1FC5D66A9E}" destId="{B83B57FC-714D-49F2-9EAC-1BA387216211}" srcOrd="2" destOrd="0" presId="urn:microsoft.com/office/officeart/2005/8/layout/venn2"/>
    <dgm:cxn modelId="{1FCD1882-3359-4683-921F-41F483E1B5C5}" type="presParOf" srcId="{B83B57FC-714D-49F2-9EAC-1BA387216211}" destId="{A29E7A0B-248E-4660-929D-7EEBF3B6F6F6}" srcOrd="0" destOrd="0" presId="urn:microsoft.com/office/officeart/2005/8/layout/venn2"/>
    <dgm:cxn modelId="{2042531C-4AB2-4F6A-8C2A-10D0549F16BF}" type="presParOf" srcId="{B83B57FC-714D-49F2-9EAC-1BA387216211}" destId="{13B59506-5138-4EFA-A11F-6CB2DAF81702}" srcOrd="1" destOrd="0" presId="urn:microsoft.com/office/officeart/2005/8/layout/venn2"/>
    <dgm:cxn modelId="{E45B204C-C805-43EC-ACE0-C36C7E71CE0C}" type="presParOf" srcId="{6995DB61-90C6-41CD-AFE2-0C1FC5D66A9E}" destId="{F5876B2B-A9E4-4CE8-8927-AD2363F84C6F}" srcOrd="3" destOrd="0" presId="urn:microsoft.com/office/officeart/2005/8/layout/venn2"/>
    <dgm:cxn modelId="{04633664-5BA9-484C-AC51-6CC29B5DB9B7}" type="presParOf" srcId="{F5876B2B-A9E4-4CE8-8927-AD2363F84C6F}" destId="{2DDF2759-26EB-4683-B51C-81D34384884B}" srcOrd="0" destOrd="0" presId="urn:microsoft.com/office/officeart/2005/8/layout/venn2"/>
    <dgm:cxn modelId="{A5B1F005-744B-4185-8C8E-3FE9DCFB33DC}" type="presParOf" srcId="{F5876B2B-A9E4-4CE8-8927-AD2363F84C6F}" destId="{8E44996A-AD54-49F0-A372-E86F97B73E64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A3A572-25F8-4B82-A36D-AC5D9BCA3BA0}">
      <dsp:nvSpPr>
        <dsp:cNvPr id="0" name=""/>
        <dsp:cNvSpPr/>
      </dsp:nvSpPr>
      <dsp:spPr>
        <a:xfrm rot="5400000">
          <a:off x="-65836" y="106077"/>
          <a:ext cx="1703848" cy="152979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b="1" kern="1200" dirty="0"/>
        </a:p>
      </dsp:txBody>
      <dsp:txXfrm rot="-5400000">
        <a:off x="21193" y="783943"/>
        <a:ext cx="1529790" cy="174058"/>
      </dsp:txXfrm>
    </dsp:sp>
    <dsp:sp modelId="{ACF67B25-5A2B-45FA-AB3D-6FC36213D6CF}">
      <dsp:nvSpPr>
        <dsp:cNvPr id="0" name=""/>
        <dsp:cNvSpPr/>
      </dsp:nvSpPr>
      <dsp:spPr>
        <a:xfrm rot="5400000">
          <a:off x="4468296" y="-2847412"/>
          <a:ext cx="1674077" cy="74070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13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Персонифицированное обучение</a:t>
          </a:r>
          <a:endParaRPr lang="ru-RU" sz="2200" kern="1200" dirty="0"/>
        </a:p>
        <a:p>
          <a:pPr marL="228600" lvl="1" indent="-228600" algn="l" defTabSz="977900">
            <a:lnSpc>
              <a:spcPct val="13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Учёт индивидуальных особенностей</a:t>
          </a:r>
          <a:endParaRPr lang="ru-RU" sz="2200" kern="1200" dirty="0"/>
        </a:p>
        <a:p>
          <a:pPr marL="228600" lvl="1" indent="-228600" algn="l" defTabSz="977900">
            <a:lnSpc>
              <a:spcPct val="13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Отсутствие негативных эмоций</a:t>
          </a:r>
          <a:endParaRPr lang="ru-RU" sz="2200" kern="1200" dirty="0"/>
        </a:p>
      </dsp:txBody>
      <dsp:txXfrm rot="-5400000">
        <a:off x="1601832" y="100774"/>
        <a:ext cx="7325283" cy="15106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A3A572-25F8-4B82-A36D-AC5D9BCA3BA0}">
      <dsp:nvSpPr>
        <dsp:cNvPr id="0" name=""/>
        <dsp:cNvSpPr/>
      </dsp:nvSpPr>
      <dsp:spPr>
        <a:xfrm rot="5400000">
          <a:off x="-8286" y="38249"/>
          <a:ext cx="1584895" cy="15683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/>
            <a:t>Цель</a:t>
          </a:r>
          <a:endParaRPr lang="ru-RU" sz="3000" b="1" kern="1200" dirty="0"/>
        </a:p>
      </dsp:txBody>
      <dsp:txXfrm rot="-5400000">
        <a:off x="1" y="814123"/>
        <a:ext cx="1568322" cy="16573"/>
      </dsp:txXfrm>
    </dsp:sp>
    <dsp:sp modelId="{ACF67B25-5A2B-45FA-AB3D-6FC36213D6CF}">
      <dsp:nvSpPr>
        <dsp:cNvPr id="0" name=""/>
        <dsp:cNvSpPr/>
      </dsp:nvSpPr>
      <dsp:spPr>
        <a:xfrm rot="5400000">
          <a:off x="5933491" y="-4281761"/>
          <a:ext cx="1556499" cy="101980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13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kern="1200" dirty="0" smtClean="0"/>
            <a:t>Изучить потенциала применения </a:t>
          </a:r>
          <a:r>
            <a:rPr lang="ru-RU" sz="2200" b="1" kern="1200" dirty="0" err="1" smtClean="0"/>
            <a:t>нейросетей</a:t>
          </a:r>
          <a:r>
            <a:rPr lang="ru-RU" sz="2200" b="1" kern="1200" dirty="0" smtClean="0"/>
            <a:t> в образовательном процессе для улучшения качества обучения и для самообразования обучающихся.</a:t>
          </a:r>
          <a:endParaRPr lang="ru-RU" sz="2200" b="1" kern="1200" dirty="0"/>
        </a:p>
      </dsp:txBody>
      <dsp:txXfrm rot="-5400000">
        <a:off x="1612722" y="114990"/>
        <a:ext cx="10122056" cy="14045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A3A572-25F8-4B82-A36D-AC5D9BCA3BA0}">
      <dsp:nvSpPr>
        <dsp:cNvPr id="0" name=""/>
        <dsp:cNvSpPr/>
      </dsp:nvSpPr>
      <dsp:spPr>
        <a:xfrm rot="5400000">
          <a:off x="82441" y="-82441"/>
          <a:ext cx="1694404" cy="18592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/>
            <a:t>Задачи</a:t>
          </a:r>
          <a:endParaRPr lang="ru-RU" sz="3000" b="1" kern="1200" dirty="0"/>
        </a:p>
      </dsp:txBody>
      <dsp:txXfrm rot="-5400000">
        <a:off x="0" y="0"/>
        <a:ext cx="1859287" cy="1694404"/>
      </dsp:txXfrm>
    </dsp:sp>
    <dsp:sp modelId="{ACF67B25-5A2B-45FA-AB3D-6FC36213D6CF}">
      <dsp:nvSpPr>
        <dsp:cNvPr id="0" name=""/>
        <dsp:cNvSpPr/>
      </dsp:nvSpPr>
      <dsp:spPr>
        <a:xfrm rot="5400000">
          <a:off x="5429349" y="-3603495"/>
          <a:ext cx="3069069" cy="102748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13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Анализ теоретических основ использования ИИ в образовании</a:t>
          </a:r>
          <a:endParaRPr lang="ru-RU" sz="2200" kern="1200" dirty="0"/>
        </a:p>
        <a:p>
          <a:pPr marL="228600" lvl="1" indent="-228600" algn="l" defTabSz="977900">
            <a:lnSpc>
              <a:spcPct val="13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Оценка современных тенденций и проблем в российском образовании</a:t>
          </a:r>
          <a:endParaRPr lang="ru-RU" sz="2200" kern="1200" dirty="0"/>
        </a:p>
        <a:p>
          <a:pPr marL="228600" lvl="1" indent="-228600" algn="l" defTabSz="977900">
            <a:lnSpc>
              <a:spcPct val="13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Разработка модели применения ИИ для персонализации обучения</a:t>
          </a:r>
          <a:endParaRPr lang="ru-RU" sz="2200" kern="1200" dirty="0"/>
        </a:p>
        <a:p>
          <a:pPr marL="228600" lvl="1" indent="-228600" algn="l" defTabSz="977900">
            <a:lnSpc>
              <a:spcPct val="13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Тестирование и оценка эффективности предложенных решений</a:t>
          </a:r>
          <a:endParaRPr lang="ru-RU" sz="2200" kern="1200" dirty="0"/>
        </a:p>
        <a:p>
          <a:pPr marL="228600" lvl="1" indent="-228600" algn="l" defTabSz="977900">
            <a:lnSpc>
              <a:spcPct val="13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Этический анализ и оценка рисков</a:t>
          </a:r>
          <a:endParaRPr lang="ru-RU" sz="2200" kern="1200" dirty="0"/>
        </a:p>
      </dsp:txBody>
      <dsp:txXfrm rot="-5400000">
        <a:off x="1826473" y="149201"/>
        <a:ext cx="10125002" cy="27694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F87071-77B0-4CA9-B5D6-6E42CC11927F}">
      <dsp:nvSpPr>
        <dsp:cNvPr id="0" name=""/>
        <dsp:cNvSpPr/>
      </dsp:nvSpPr>
      <dsp:spPr>
        <a:xfrm>
          <a:off x="2880148" y="1934883"/>
          <a:ext cx="1593686" cy="28795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79536"/>
              </a:lnTo>
              <a:lnTo>
                <a:pt x="1593686" y="2879536"/>
              </a:lnTo>
            </a:path>
          </a:pathLst>
        </a:custGeom>
        <a:noFill/>
        <a:ln w="254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isometricOffAxis1Right" zoom="82000"/>
          <a:lightRig rig="morning" dir="t">
            <a:rot lat="0" lon="0" rev="204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C68CA4-9543-4846-B5C4-B269F3320CF9}">
      <dsp:nvSpPr>
        <dsp:cNvPr id="0" name=""/>
        <dsp:cNvSpPr/>
      </dsp:nvSpPr>
      <dsp:spPr>
        <a:xfrm>
          <a:off x="2251235" y="1934883"/>
          <a:ext cx="628912" cy="3165432"/>
        </a:xfrm>
        <a:custGeom>
          <a:avLst/>
          <a:gdLst/>
          <a:ahLst/>
          <a:cxnLst/>
          <a:rect l="0" t="0" r="0" b="0"/>
          <a:pathLst>
            <a:path>
              <a:moveTo>
                <a:pt x="628912" y="0"/>
              </a:moveTo>
              <a:lnTo>
                <a:pt x="628912" y="3165432"/>
              </a:lnTo>
              <a:lnTo>
                <a:pt x="0" y="3165432"/>
              </a:lnTo>
            </a:path>
          </a:pathLst>
        </a:custGeom>
        <a:noFill/>
        <a:ln w="254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isometricOffAxis1Right" zoom="82000"/>
          <a:lightRig rig="morning" dir="t">
            <a:rot lat="0" lon="0" rev="204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6CF8C2-0D76-4918-955E-BD34A3A847E9}">
      <dsp:nvSpPr>
        <dsp:cNvPr id="0" name=""/>
        <dsp:cNvSpPr/>
      </dsp:nvSpPr>
      <dsp:spPr>
        <a:xfrm>
          <a:off x="2880148" y="1934883"/>
          <a:ext cx="1369925" cy="4524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2470"/>
              </a:lnTo>
              <a:lnTo>
                <a:pt x="1369925" y="452470"/>
              </a:lnTo>
            </a:path>
          </a:pathLst>
        </a:custGeom>
        <a:noFill/>
        <a:ln w="254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isometricOffAxis1Right" zoom="82000"/>
          <a:lightRig rig="morning" dir="t">
            <a:rot lat="0" lon="0" rev="204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77448E-DE2A-4F87-A1DF-BC85A2BCDE57}">
      <dsp:nvSpPr>
        <dsp:cNvPr id="0" name=""/>
        <dsp:cNvSpPr/>
      </dsp:nvSpPr>
      <dsp:spPr>
        <a:xfrm>
          <a:off x="2062753" y="1934883"/>
          <a:ext cx="817394" cy="983069"/>
        </a:xfrm>
        <a:custGeom>
          <a:avLst/>
          <a:gdLst/>
          <a:ahLst/>
          <a:cxnLst/>
          <a:rect l="0" t="0" r="0" b="0"/>
          <a:pathLst>
            <a:path>
              <a:moveTo>
                <a:pt x="817394" y="0"/>
              </a:moveTo>
              <a:lnTo>
                <a:pt x="817394" y="983069"/>
              </a:lnTo>
              <a:lnTo>
                <a:pt x="0" y="983069"/>
              </a:lnTo>
            </a:path>
          </a:pathLst>
        </a:custGeom>
        <a:noFill/>
        <a:ln w="254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isometricOffAxis1Right" zoom="82000"/>
          <a:lightRig rig="morning" dir="t">
            <a:rot lat="0" lon="0" rev="204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FEDF9E-F1E1-49BB-A25D-B69B30EB497A}">
      <dsp:nvSpPr>
        <dsp:cNvPr id="0" name=""/>
        <dsp:cNvSpPr/>
      </dsp:nvSpPr>
      <dsp:spPr>
        <a:xfrm>
          <a:off x="2144578" y="463743"/>
          <a:ext cx="1471140" cy="1471140"/>
        </a:xfrm>
        <a:prstGeom prst="arc">
          <a:avLst>
            <a:gd name="adj1" fmla="val 13200000"/>
            <a:gd name="adj2" fmla="val 19200000"/>
          </a:avLst>
        </a:prstGeom>
        <a:noFill/>
        <a:ln w="254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isometricOffAxis1Right" zoom="82000"/>
          <a:lightRig rig="morning" dir="t">
            <a:rot lat="0" lon="0" rev="204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215A42-077D-4EB3-8623-BB5384CF2B4C}">
      <dsp:nvSpPr>
        <dsp:cNvPr id="0" name=""/>
        <dsp:cNvSpPr/>
      </dsp:nvSpPr>
      <dsp:spPr>
        <a:xfrm>
          <a:off x="2144578" y="463743"/>
          <a:ext cx="1471140" cy="1471140"/>
        </a:xfrm>
        <a:prstGeom prst="arc">
          <a:avLst>
            <a:gd name="adj1" fmla="val 2400000"/>
            <a:gd name="adj2" fmla="val 8400000"/>
          </a:avLst>
        </a:prstGeom>
        <a:noFill/>
        <a:ln w="254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isometricOffAxis1Right" zoom="82000"/>
          <a:lightRig rig="morning" dir="t">
            <a:rot lat="0" lon="0" rev="204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31F3C3-EDC9-49AA-8E69-8FBFEFEAC5D1}">
      <dsp:nvSpPr>
        <dsp:cNvPr id="0" name=""/>
        <dsp:cNvSpPr/>
      </dsp:nvSpPr>
      <dsp:spPr>
        <a:xfrm>
          <a:off x="1409008" y="728549"/>
          <a:ext cx="2942280" cy="941529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isometricOffAxis1Right" zoom="82000"/>
          <a:lightRig rig="morning" dir="t">
            <a:rot lat="0" lon="0" rev="204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+ </a:t>
          </a:r>
          <a:br>
            <a:rPr lang="ru-RU" sz="2800" b="1" kern="1200" dirty="0" smtClean="0"/>
          </a:br>
          <a:r>
            <a:rPr lang="ru-RU" sz="2800" b="1" kern="1200" dirty="0" err="1" smtClean="0"/>
            <a:t>Индивидуали</a:t>
          </a:r>
          <a:r>
            <a:rPr lang="ru-RU" sz="2800" b="1" kern="1200" dirty="0" smtClean="0"/>
            <a:t/>
          </a:r>
          <a:br>
            <a:rPr lang="ru-RU" sz="2800" b="1" kern="1200" dirty="0" smtClean="0"/>
          </a:br>
          <a:r>
            <a:rPr lang="ru-RU" sz="2800" b="1" kern="1200" dirty="0" err="1" smtClean="0"/>
            <a:t>зация</a:t>
          </a:r>
          <a:endParaRPr lang="ru-RU" sz="2800" b="1" kern="1200" dirty="0"/>
        </a:p>
      </dsp:txBody>
      <dsp:txXfrm>
        <a:off x="1409008" y="728549"/>
        <a:ext cx="2942280" cy="941529"/>
      </dsp:txXfrm>
    </dsp:sp>
    <dsp:sp modelId="{28D458FF-48D4-4E12-97B2-E06256DAA29F}">
      <dsp:nvSpPr>
        <dsp:cNvPr id="0" name=""/>
        <dsp:cNvSpPr/>
      </dsp:nvSpPr>
      <dsp:spPr>
        <a:xfrm>
          <a:off x="768150" y="2653148"/>
          <a:ext cx="1471140" cy="1471140"/>
        </a:xfrm>
        <a:prstGeom prst="arc">
          <a:avLst>
            <a:gd name="adj1" fmla="val 13200000"/>
            <a:gd name="adj2" fmla="val 19200000"/>
          </a:avLst>
        </a:prstGeom>
        <a:noFill/>
        <a:ln w="254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isometricOffAxis1Right" zoom="82000"/>
          <a:lightRig rig="morning" dir="t">
            <a:rot lat="0" lon="0" rev="204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49AF94-9593-40A4-9BA7-F67D4FB403C2}">
      <dsp:nvSpPr>
        <dsp:cNvPr id="0" name=""/>
        <dsp:cNvSpPr/>
      </dsp:nvSpPr>
      <dsp:spPr>
        <a:xfrm>
          <a:off x="768150" y="2653148"/>
          <a:ext cx="1471140" cy="1471140"/>
        </a:xfrm>
        <a:prstGeom prst="arc">
          <a:avLst>
            <a:gd name="adj1" fmla="val 2400000"/>
            <a:gd name="adj2" fmla="val 8400000"/>
          </a:avLst>
        </a:prstGeom>
        <a:noFill/>
        <a:ln w="254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isometricOffAxis1Right" zoom="82000"/>
          <a:lightRig rig="morning" dir="t">
            <a:rot lat="0" lon="0" rev="204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3A4F7A-5392-4C80-89C6-59DC0CD2D7F2}">
      <dsp:nvSpPr>
        <dsp:cNvPr id="0" name=""/>
        <dsp:cNvSpPr/>
      </dsp:nvSpPr>
      <dsp:spPr>
        <a:xfrm>
          <a:off x="32580" y="2917953"/>
          <a:ext cx="2942280" cy="941529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isometricOffAxis1Right" zoom="82000"/>
          <a:lightRig rig="morning" dir="t">
            <a:rot lat="0" lon="0" rev="204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Снижение психологической нагрузки</a:t>
          </a:r>
          <a:endParaRPr lang="ru-RU" sz="2000" b="1" kern="1200" dirty="0"/>
        </a:p>
      </dsp:txBody>
      <dsp:txXfrm>
        <a:off x="32580" y="2917953"/>
        <a:ext cx="2942280" cy="941529"/>
      </dsp:txXfrm>
    </dsp:sp>
    <dsp:sp modelId="{2792473B-E057-4FD4-948C-50EB2A6774F3}">
      <dsp:nvSpPr>
        <dsp:cNvPr id="0" name=""/>
        <dsp:cNvSpPr/>
      </dsp:nvSpPr>
      <dsp:spPr>
        <a:xfrm>
          <a:off x="4073537" y="2122549"/>
          <a:ext cx="1471140" cy="1471140"/>
        </a:xfrm>
        <a:prstGeom prst="arc">
          <a:avLst>
            <a:gd name="adj1" fmla="val 13200000"/>
            <a:gd name="adj2" fmla="val 19200000"/>
          </a:avLst>
        </a:prstGeom>
        <a:noFill/>
        <a:ln w="254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isometricOffAxis1Right" zoom="82000"/>
          <a:lightRig rig="morning" dir="t">
            <a:rot lat="0" lon="0" rev="204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E91DC6-86D5-4BE5-9B1C-591B15AE6698}">
      <dsp:nvSpPr>
        <dsp:cNvPr id="0" name=""/>
        <dsp:cNvSpPr/>
      </dsp:nvSpPr>
      <dsp:spPr>
        <a:xfrm>
          <a:off x="4073537" y="2122549"/>
          <a:ext cx="1471140" cy="1471140"/>
        </a:xfrm>
        <a:prstGeom prst="arc">
          <a:avLst>
            <a:gd name="adj1" fmla="val 2400000"/>
            <a:gd name="adj2" fmla="val 8400000"/>
          </a:avLst>
        </a:prstGeom>
        <a:noFill/>
        <a:ln w="254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isometricOffAxis1Right" zoom="82000"/>
          <a:lightRig rig="morning" dir="t">
            <a:rot lat="0" lon="0" rev="204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7A4718-C1CC-4857-9338-2719C3F77319}">
      <dsp:nvSpPr>
        <dsp:cNvPr id="0" name=""/>
        <dsp:cNvSpPr/>
      </dsp:nvSpPr>
      <dsp:spPr>
        <a:xfrm>
          <a:off x="3337967" y="2387354"/>
          <a:ext cx="2942280" cy="941529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isometricOffAxis1Right" zoom="82000"/>
          <a:lightRig rig="morning" dir="t">
            <a:rot lat="0" lon="0" rev="204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Повышение </a:t>
          </a:r>
          <a:br>
            <a:rPr lang="ru-RU" sz="2000" b="1" kern="1200" dirty="0" smtClean="0"/>
          </a:br>
          <a:r>
            <a:rPr lang="ru-RU" sz="2000" b="1" kern="1200" dirty="0" smtClean="0"/>
            <a:t>качества</a:t>
          </a:r>
          <a:br>
            <a:rPr lang="ru-RU" sz="2000" b="1" kern="1200" dirty="0" smtClean="0"/>
          </a:br>
          <a:r>
            <a:rPr lang="ru-RU" sz="2000" b="1" kern="1200" dirty="0" smtClean="0"/>
            <a:t>обучения</a:t>
          </a:r>
          <a:endParaRPr lang="ru-RU" sz="2000" b="1" kern="1200" dirty="0"/>
        </a:p>
      </dsp:txBody>
      <dsp:txXfrm>
        <a:off x="3337967" y="2387354"/>
        <a:ext cx="2942280" cy="941529"/>
      </dsp:txXfrm>
    </dsp:sp>
    <dsp:sp modelId="{9EB36295-5935-40A2-9349-2DFC6DD3039C}">
      <dsp:nvSpPr>
        <dsp:cNvPr id="0" name=""/>
        <dsp:cNvSpPr/>
      </dsp:nvSpPr>
      <dsp:spPr>
        <a:xfrm>
          <a:off x="956632" y="4835510"/>
          <a:ext cx="1471140" cy="1471140"/>
        </a:xfrm>
        <a:prstGeom prst="arc">
          <a:avLst>
            <a:gd name="adj1" fmla="val 13200000"/>
            <a:gd name="adj2" fmla="val 19200000"/>
          </a:avLst>
        </a:prstGeom>
        <a:noFill/>
        <a:ln w="254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isometricOffAxis1Right" zoom="82000"/>
          <a:lightRig rig="morning" dir="t">
            <a:rot lat="0" lon="0" rev="204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EC07C9-A2D1-4FD6-9FBF-EC5981179F25}">
      <dsp:nvSpPr>
        <dsp:cNvPr id="0" name=""/>
        <dsp:cNvSpPr/>
      </dsp:nvSpPr>
      <dsp:spPr>
        <a:xfrm>
          <a:off x="956632" y="4835510"/>
          <a:ext cx="1471140" cy="1471140"/>
        </a:xfrm>
        <a:prstGeom prst="arc">
          <a:avLst>
            <a:gd name="adj1" fmla="val 2400000"/>
            <a:gd name="adj2" fmla="val 8400000"/>
          </a:avLst>
        </a:prstGeom>
        <a:noFill/>
        <a:ln w="254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isometricOffAxis1Right" zoom="82000"/>
          <a:lightRig rig="morning" dir="t">
            <a:rot lat="0" lon="0" rev="204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A92A21-D26D-4BC8-B05B-2763BFE7944E}">
      <dsp:nvSpPr>
        <dsp:cNvPr id="0" name=""/>
        <dsp:cNvSpPr/>
      </dsp:nvSpPr>
      <dsp:spPr>
        <a:xfrm>
          <a:off x="221062" y="5100316"/>
          <a:ext cx="2942280" cy="941529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isometricOffAxis1Right" zoom="82000"/>
          <a:lightRig rig="morning" dir="t">
            <a:rot lat="0" lon="0" rev="204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Увеличение объема информации</a:t>
          </a:r>
          <a:endParaRPr lang="ru-RU" sz="2000" b="1" kern="1200" dirty="0"/>
        </a:p>
      </dsp:txBody>
      <dsp:txXfrm>
        <a:off x="221062" y="5100316"/>
        <a:ext cx="2942280" cy="941529"/>
      </dsp:txXfrm>
    </dsp:sp>
    <dsp:sp modelId="{8597EEA6-84A9-42E3-8345-30F5E392F9F0}">
      <dsp:nvSpPr>
        <dsp:cNvPr id="0" name=""/>
        <dsp:cNvSpPr/>
      </dsp:nvSpPr>
      <dsp:spPr>
        <a:xfrm>
          <a:off x="4297297" y="4549615"/>
          <a:ext cx="1471140" cy="1471140"/>
        </a:xfrm>
        <a:prstGeom prst="arc">
          <a:avLst>
            <a:gd name="adj1" fmla="val 13200000"/>
            <a:gd name="adj2" fmla="val 19200000"/>
          </a:avLst>
        </a:prstGeom>
        <a:noFill/>
        <a:ln w="254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isometricOffAxis1Right" zoom="82000"/>
          <a:lightRig rig="morning" dir="t">
            <a:rot lat="0" lon="0" rev="204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457887-05F8-4EC8-B971-578876E57DDE}">
      <dsp:nvSpPr>
        <dsp:cNvPr id="0" name=""/>
        <dsp:cNvSpPr/>
      </dsp:nvSpPr>
      <dsp:spPr>
        <a:xfrm>
          <a:off x="4297297" y="4549615"/>
          <a:ext cx="1471140" cy="1471140"/>
        </a:xfrm>
        <a:prstGeom prst="arc">
          <a:avLst>
            <a:gd name="adj1" fmla="val 2400000"/>
            <a:gd name="adj2" fmla="val 8400000"/>
          </a:avLst>
        </a:prstGeom>
        <a:noFill/>
        <a:ln w="254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isometricOffAxis1Right" zoom="82000"/>
          <a:lightRig rig="morning" dir="t">
            <a:rot lat="0" lon="0" rev="204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751449-4159-483E-9C33-4492E9DC3DAD}">
      <dsp:nvSpPr>
        <dsp:cNvPr id="0" name=""/>
        <dsp:cNvSpPr/>
      </dsp:nvSpPr>
      <dsp:spPr>
        <a:xfrm>
          <a:off x="3561727" y="4814420"/>
          <a:ext cx="2942280" cy="941529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isometricOffAxis1Right" zoom="82000"/>
          <a:lightRig rig="morning" dir="t">
            <a:rot lat="0" lon="0" rev="204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Креативность и пластичность мышления</a:t>
          </a:r>
          <a:endParaRPr lang="ru-RU" sz="2000" b="1" kern="1200" dirty="0"/>
        </a:p>
      </dsp:txBody>
      <dsp:txXfrm>
        <a:off x="3561727" y="4814420"/>
        <a:ext cx="2942280" cy="94152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67E916-7E8D-4154-849A-5727260D68F3}">
      <dsp:nvSpPr>
        <dsp:cNvPr id="0" name=""/>
        <dsp:cNvSpPr/>
      </dsp:nvSpPr>
      <dsp:spPr>
        <a:xfrm>
          <a:off x="3763881" y="1327916"/>
          <a:ext cx="429156" cy="22369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6959"/>
              </a:lnTo>
              <a:lnTo>
                <a:pt x="429156" y="2236959"/>
              </a:lnTo>
            </a:path>
          </a:pathLst>
        </a:custGeom>
        <a:noFill/>
        <a:ln w="254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8FF948-ECC9-4FF7-80F0-FB08C7158525}">
      <dsp:nvSpPr>
        <dsp:cNvPr id="0" name=""/>
        <dsp:cNvSpPr/>
      </dsp:nvSpPr>
      <dsp:spPr>
        <a:xfrm>
          <a:off x="2872610" y="1327916"/>
          <a:ext cx="891270" cy="2925903"/>
        </a:xfrm>
        <a:custGeom>
          <a:avLst/>
          <a:gdLst/>
          <a:ahLst/>
          <a:cxnLst/>
          <a:rect l="0" t="0" r="0" b="0"/>
          <a:pathLst>
            <a:path>
              <a:moveTo>
                <a:pt x="891270" y="0"/>
              </a:moveTo>
              <a:lnTo>
                <a:pt x="891270" y="2925903"/>
              </a:lnTo>
              <a:lnTo>
                <a:pt x="0" y="2925903"/>
              </a:lnTo>
            </a:path>
          </a:pathLst>
        </a:custGeom>
        <a:noFill/>
        <a:ln w="254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6CF8C2-0D76-4918-955E-BD34A3A847E9}">
      <dsp:nvSpPr>
        <dsp:cNvPr id="0" name=""/>
        <dsp:cNvSpPr/>
      </dsp:nvSpPr>
      <dsp:spPr>
        <a:xfrm>
          <a:off x="3763881" y="1327916"/>
          <a:ext cx="1230766" cy="4430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3009"/>
              </a:lnTo>
              <a:lnTo>
                <a:pt x="1230766" y="443009"/>
              </a:lnTo>
            </a:path>
          </a:pathLst>
        </a:custGeom>
        <a:noFill/>
        <a:ln w="254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77448E-DE2A-4F87-A1DF-BC85A2BCDE57}">
      <dsp:nvSpPr>
        <dsp:cNvPr id="0" name=""/>
        <dsp:cNvSpPr/>
      </dsp:nvSpPr>
      <dsp:spPr>
        <a:xfrm>
          <a:off x="2165893" y="1327916"/>
          <a:ext cx="1597988" cy="972757"/>
        </a:xfrm>
        <a:custGeom>
          <a:avLst/>
          <a:gdLst/>
          <a:ahLst/>
          <a:cxnLst/>
          <a:rect l="0" t="0" r="0" b="0"/>
          <a:pathLst>
            <a:path>
              <a:moveTo>
                <a:pt x="1597988" y="0"/>
              </a:moveTo>
              <a:lnTo>
                <a:pt x="1597988" y="972757"/>
              </a:lnTo>
              <a:lnTo>
                <a:pt x="0" y="972757"/>
              </a:lnTo>
            </a:path>
          </a:pathLst>
        </a:custGeom>
        <a:noFill/>
        <a:ln w="254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FEDF9E-F1E1-49BB-A25D-B69B30EB497A}">
      <dsp:nvSpPr>
        <dsp:cNvPr id="0" name=""/>
        <dsp:cNvSpPr/>
      </dsp:nvSpPr>
      <dsp:spPr>
        <a:xfrm>
          <a:off x="3099923" y="0"/>
          <a:ext cx="1327916" cy="1327916"/>
        </a:xfrm>
        <a:prstGeom prst="arc">
          <a:avLst>
            <a:gd name="adj1" fmla="val 13200000"/>
            <a:gd name="adj2" fmla="val 19200000"/>
          </a:avLst>
        </a:prstGeom>
        <a:noFill/>
        <a:ln w="254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215A42-077D-4EB3-8623-BB5384CF2B4C}">
      <dsp:nvSpPr>
        <dsp:cNvPr id="0" name=""/>
        <dsp:cNvSpPr/>
      </dsp:nvSpPr>
      <dsp:spPr>
        <a:xfrm>
          <a:off x="3099923" y="0"/>
          <a:ext cx="1327916" cy="1327916"/>
        </a:xfrm>
        <a:prstGeom prst="arc">
          <a:avLst>
            <a:gd name="adj1" fmla="val 2400000"/>
            <a:gd name="adj2" fmla="val 8400000"/>
          </a:avLst>
        </a:prstGeom>
        <a:noFill/>
        <a:ln w="254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31F3C3-EDC9-49AA-8E69-8FBFEFEAC5D1}">
      <dsp:nvSpPr>
        <dsp:cNvPr id="0" name=""/>
        <dsp:cNvSpPr/>
      </dsp:nvSpPr>
      <dsp:spPr>
        <a:xfrm>
          <a:off x="2435964" y="239025"/>
          <a:ext cx="2655832" cy="849866"/>
        </a:xfrm>
        <a:prstGeom prst="rect">
          <a:avLst/>
        </a:prstGeom>
        <a:noFill/>
        <a:ln w="9525" cap="rnd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- </a:t>
          </a:r>
          <a:br>
            <a:rPr lang="ru-RU" sz="3200" b="1" kern="1200" dirty="0" smtClean="0"/>
          </a:br>
          <a:r>
            <a:rPr lang="ru-RU" sz="3200" b="1" kern="1200" dirty="0" smtClean="0"/>
            <a:t>Финансы</a:t>
          </a:r>
          <a:endParaRPr lang="ru-RU" sz="3200" b="1" kern="1200" dirty="0"/>
        </a:p>
      </dsp:txBody>
      <dsp:txXfrm>
        <a:off x="2435964" y="239025"/>
        <a:ext cx="2655832" cy="849866"/>
      </dsp:txXfrm>
    </dsp:sp>
    <dsp:sp modelId="{28D458FF-48D4-4E12-97B2-E06256DAA29F}">
      <dsp:nvSpPr>
        <dsp:cNvPr id="0" name=""/>
        <dsp:cNvSpPr/>
      </dsp:nvSpPr>
      <dsp:spPr>
        <a:xfrm>
          <a:off x="997326" y="2061649"/>
          <a:ext cx="1327916" cy="1327916"/>
        </a:xfrm>
        <a:prstGeom prst="arc">
          <a:avLst>
            <a:gd name="adj1" fmla="val 13200000"/>
            <a:gd name="adj2" fmla="val 19200000"/>
          </a:avLst>
        </a:prstGeom>
        <a:noFill/>
        <a:ln w="254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49AF94-9593-40A4-9BA7-F67D4FB403C2}">
      <dsp:nvSpPr>
        <dsp:cNvPr id="0" name=""/>
        <dsp:cNvSpPr/>
      </dsp:nvSpPr>
      <dsp:spPr>
        <a:xfrm>
          <a:off x="997326" y="2061649"/>
          <a:ext cx="1327916" cy="1327916"/>
        </a:xfrm>
        <a:prstGeom prst="arc">
          <a:avLst>
            <a:gd name="adj1" fmla="val 2400000"/>
            <a:gd name="adj2" fmla="val 8400000"/>
          </a:avLst>
        </a:prstGeom>
        <a:noFill/>
        <a:ln w="254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3A4F7A-5392-4C80-89C6-59DC0CD2D7F2}">
      <dsp:nvSpPr>
        <dsp:cNvPr id="0" name=""/>
        <dsp:cNvSpPr/>
      </dsp:nvSpPr>
      <dsp:spPr>
        <a:xfrm>
          <a:off x="333368" y="2300673"/>
          <a:ext cx="2655832" cy="849866"/>
        </a:xfrm>
        <a:prstGeom prst="rect">
          <a:avLst/>
        </a:prstGeom>
        <a:noFill/>
        <a:ln w="9525" cap="rnd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IT-</a:t>
          </a:r>
          <a:r>
            <a:rPr lang="ru-RU" sz="2000" b="1" kern="1200" dirty="0" smtClean="0"/>
            <a:t>специалисты</a:t>
          </a:r>
          <a:endParaRPr lang="ru-RU" sz="2000" b="1" kern="1200" dirty="0"/>
        </a:p>
      </dsp:txBody>
      <dsp:txXfrm>
        <a:off x="333368" y="2300673"/>
        <a:ext cx="2655832" cy="849866"/>
      </dsp:txXfrm>
    </dsp:sp>
    <dsp:sp modelId="{2792473B-E057-4FD4-948C-50EB2A6774F3}">
      <dsp:nvSpPr>
        <dsp:cNvPr id="0" name=""/>
        <dsp:cNvSpPr/>
      </dsp:nvSpPr>
      <dsp:spPr>
        <a:xfrm>
          <a:off x="4835297" y="1531901"/>
          <a:ext cx="1327916" cy="1327916"/>
        </a:xfrm>
        <a:prstGeom prst="arc">
          <a:avLst>
            <a:gd name="adj1" fmla="val 13200000"/>
            <a:gd name="adj2" fmla="val 19200000"/>
          </a:avLst>
        </a:prstGeom>
        <a:noFill/>
        <a:ln w="254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E91DC6-86D5-4BE5-9B1C-591B15AE6698}">
      <dsp:nvSpPr>
        <dsp:cNvPr id="0" name=""/>
        <dsp:cNvSpPr/>
      </dsp:nvSpPr>
      <dsp:spPr>
        <a:xfrm>
          <a:off x="4835297" y="1531901"/>
          <a:ext cx="1327916" cy="1327916"/>
        </a:xfrm>
        <a:prstGeom prst="arc">
          <a:avLst>
            <a:gd name="adj1" fmla="val 2400000"/>
            <a:gd name="adj2" fmla="val 8400000"/>
          </a:avLst>
        </a:prstGeom>
        <a:noFill/>
        <a:ln w="254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7A4718-C1CC-4857-9338-2719C3F77319}">
      <dsp:nvSpPr>
        <dsp:cNvPr id="0" name=""/>
        <dsp:cNvSpPr/>
      </dsp:nvSpPr>
      <dsp:spPr>
        <a:xfrm>
          <a:off x="4171339" y="1770926"/>
          <a:ext cx="2655832" cy="849866"/>
        </a:xfrm>
        <a:prstGeom prst="rect">
          <a:avLst/>
        </a:prstGeom>
        <a:noFill/>
        <a:ln w="9525" cap="rnd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Мощности</a:t>
          </a:r>
          <a:endParaRPr lang="ru-RU" sz="2400" b="1" kern="1200" dirty="0"/>
        </a:p>
      </dsp:txBody>
      <dsp:txXfrm>
        <a:off x="4171339" y="1770926"/>
        <a:ext cx="2655832" cy="849866"/>
      </dsp:txXfrm>
    </dsp:sp>
    <dsp:sp modelId="{E7F8E4AA-46A0-4CDE-9318-31D15BD9F654}">
      <dsp:nvSpPr>
        <dsp:cNvPr id="0" name=""/>
        <dsp:cNvSpPr/>
      </dsp:nvSpPr>
      <dsp:spPr>
        <a:xfrm>
          <a:off x="1704043" y="4014795"/>
          <a:ext cx="1327916" cy="1327916"/>
        </a:xfrm>
        <a:prstGeom prst="arc">
          <a:avLst>
            <a:gd name="adj1" fmla="val 13200000"/>
            <a:gd name="adj2" fmla="val 19200000"/>
          </a:avLst>
        </a:prstGeom>
        <a:noFill/>
        <a:ln w="254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19241B-B751-49D2-B5C2-E79E01D5B017}">
      <dsp:nvSpPr>
        <dsp:cNvPr id="0" name=""/>
        <dsp:cNvSpPr/>
      </dsp:nvSpPr>
      <dsp:spPr>
        <a:xfrm>
          <a:off x="1704043" y="4014795"/>
          <a:ext cx="1327916" cy="1327916"/>
        </a:xfrm>
        <a:prstGeom prst="arc">
          <a:avLst>
            <a:gd name="adj1" fmla="val 2400000"/>
            <a:gd name="adj2" fmla="val 8400000"/>
          </a:avLst>
        </a:prstGeom>
        <a:noFill/>
        <a:ln w="254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1E9B87-3430-482B-BB00-7EF1A300D7ED}">
      <dsp:nvSpPr>
        <dsp:cNvPr id="0" name=""/>
        <dsp:cNvSpPr/>
      </dsp:nvSpPr>
      <dsp:spPr>
        <a:xfrm>
          <a:off x="1040085" y="4253820"/>
          <a:ext cx="2655832" cy="849866"/>
        </a:xfrm>
        <a:prstGeom prst="rect">
          <a:avLst/>
        </a:prstGeom>
        <a:noFill/>
        <a:ln w="9525" cap="rnd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Технические возможности учеников</a:t>
          </a:r>
          <a:endParaRPr lang="ru-RU" sz="2400" b="1" kern="1200" dirty="0"/>
        </a:p>
      </dsp:txBody>
      <dsp:txXfrm>
        <a:off x="1040085" y="4253820"/>
        <a:ext cx="2655832" cy="849866"/>
      </dsp:txXfrm>
    </dsp:sp>
    <dsp:sp modelId="{D5BA7955-95CF-4DFD-9EE4-A7BB96095DFA}">
      <dsp:nvSpPr>
        <dsp:cNvPr id="0" name=""/>
        <dsp:cNvSpPr/>
      </dsp:nvSpPr>
      <dsp:spPr>
        <a:xfrm>
          <a:off x="4033687" y="3325850"/>
          <a:ext cx="1327916" cy="1327916"/>
        </a:xfrm>
        <a:prstGeom prst="arc">
          <a:avLst>
            <a:gd name="adj1" fmla="val 13200000"/>
            <a:gd name="adj2" fmla="val 19200000"/>
          </a:avLst>
        </a:prstGeom>
        <a:noFill/>
        <a:ln w="254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31337B-529B-41CB-AFE8-1E31488727A3}">
      <dsp:nvSpPr>
        <dsp:cNvPr id="0" name=""/>
        <dsp:cNvSpPr/>
      </dsp:nvSpPr>
      <dsp:spPr>
        <a:xfrm>
          <a:off x="4033687" y="3325850"/>
          <a:ext cx="1327916" cy="1327916"/>
        </a:xfrm>
        <a:prstGeom prst="arc">
          <a:avLst>
            <a:gd name="adj1" fmla="val 2400000"/>
            <a:gd name="adj2" fmla="val 8400000"/>
          </a:avLst>
        </a:prstGeom>
        <a:noFill/>
        <a:ln w="254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58A1B2-7619-4BAD-98CB-496CF8DBFFE9}">
      <dsp:nvSpPr>
        <dsp:cNvPr id="0" name=""/>
        <dsp:cNvSpPr/>
      </dsp:nvSpPr>
      <dsp:spPr>
        <a:xfrm>
          <a:off x="3369729" y="3564875"/>
          <a:ext cx="2655832" cy="849866"/>
        </a:xfrm>
        <a:prstGeom prst="rect">
          <a:avLst/>
        </a:prstGeom>
        <a:noFill/>
        <a:ln w="9525" cap="rnd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/>
            <a:t>Контент</a:t>
          </a:r>
          <a:endParaRPr lang="ru-RU" sz="2400" b="1" kern="1200" dirty="0"/>
        </a:p>
      </dsp:txBody>
      <dsp:txXfrm>
        <a:off x="3369729" y="3564875"/>
        <a:ext cx="2655832" cy="84986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8AEE29-752F-451E-9500-B699421A2DF2}">
      <dsp:nvSpPr>
        <dsp:cNvPr id="0" name=""/>
        <dsp:cNvSpPr/>
      </dsp:nvSpPr>
      <dsp:spPr>
        <a:xfrm>
          <a:off x="0" y="0"/>
          <a:ext cx="7496123" cy="494770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Современные нейронные сети</a:t>
          </a:r>
          <a:endParaRPr lang="ru-RU" sz="2400" kern="1200" dirty="0"/>
        </a:p>
      </dsp:txBody>
      <dsp:txXfrm>
        <a:off x="2700103" y="247385"/>
        <a:ext cx="2095916" cy="742156"/>
      </dsp:txXfrm>
    </dsp:sp>
    <dsp:sp modelId="{90F9777D-E680-46DE-A0C8-93D2523AC670}">
      <dsp:nvSpPr>
        <dsp:cNvPr id="0" name=""/>
        <dsp:cNvSpPr/>
      </dsp:nvSpPr>
      <dsp:spPr>
        <a:xfrm>
          <a:off x="604987" y="1199403"/>
          <a:ext cx="6068621" cy="3748304"/>
        </a:xfrm>
        <a:prstGeom prst="ellipse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/>
            <a:t>Нейросети</a:t>
          </a:r>
          <a:r>
            <a:rPr lang="ru-RU" sz="2400" kern="1200" dirty="0" smtClean="0"/>
            <a:t> для обучения</a:t>
          </a:r>
          <a:endParaRPr lang="ru-RU" sz="2400" kern="1200" dirty="0"/>
        </a:p>
      </dsp:txBody>
      <dsp:txXfrm>
        <a:off x="2578806" y="1424301"/>
        <a:ext cx="2120983" cy="674694"/>
      </dsp:txXfrm>
    </dsp:sp>
    <dsp:sp modelId="{A29E7A0B-248E-4660-929D-7EEBF3B6F6F6}">
      <dsp:nvSpPr>
        <dsp:cNvPr id="0" name=""/>
        <dsp:cNvSpPr/>
      </dsp:nvSpPr>
      <dsp:spPr>
        <a:xfrm>
          <a:off x="2171412" y="2230674"/>
          <a:ext cx="4407457" cy="2717033"/>
        </a:xfrm>
        <a:prstGeom prst="ellipse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/>
          </a:r>
          <a:br>
            <a:rPr lang="ru-RU" sz="2400" kern="1200" dirty="0" smtClean="0"/>
          </a:br>
          <a:r>
            <a:rPr lang="ru-RU" sz="2400" kern="1200" dirty="0" smtClean="0"/>
            <a:t>Российские нейронные сети</a:t>
          </a:r>
          <a:endParaRPr lang="ru-RU" sz="2400" kern="1200" dirty="0"/>
        </a:p>
      </dsp:txBody>
      <dsp:txXfrm>
        <a:off x="3348203" y="2434451"/>
        <a:ext cx="2053875" cy="611332"/>
      </dsp:txXfrm>
    </dsp:sp>
    <dsp:sp modelId="{2DDF2759-26EB-4683-B51C-81D34384884B}">
      <dsp:nvSpPr>
        <dsp:cNvPr id="0" name=""/>
        <dsp:cNvSpPr/>
      </dsp:nvSpPr>
      <dsp:spPr>
        <a:xfrm>
          <a:off x="2790291" y="3493457"/>
          <a:ext cx="3382134" cy="1454250"/>
        </a:xfrm>
        <a:prstGeom prst="ellipse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Российские нейронные сети для обучения</a:t>
          </a:r>
          <a:endParaRPr lang="ru-RU" sz="2400" kern="1200" dirty="0"/>
        </a:p>
      </dsp:txBody>
      <dsp:txXfrm>
        <a:off x="3285593" y="3857020"/>
        <a:ext cx="2391530" cy="7271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37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172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180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19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03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767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284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35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170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721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977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024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3" Type="http://schemas.openxmlformats.org/officeDocument/2006/relationships/image" Target="../media/image5.jp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" Type="http://schemas.openxmlformats.org/officeDocument/2006/relationships/image" Target="../media/image4.jpeg"/><Relationship Id="rId16" Type="http://schemas.openxmlformats.org/officeDocument/2006/relationships/diagramQuickStyle" Target="../diagrams/quickStyle3.xml"/><Relationship Id="rId20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5" Type="http://schemas.openxmlformats.org/officeDocument/2006/relationships/diagramLayout" Target="../diagrams/layout3.xml"/><Relationship Id="rId10" Type="http://schemas.openxmlformats.org/officeDocument/2006/relationships/diagramLayout" Target="../diagrams/layout2.xml"/><Relationship Id="rId19" Type="http://schemas.openxmlformats.org/officeDocument/2006/relationships/image" Target="../media/image6.jpeg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image" Target="../media/image2.gif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image" Target="../media/image10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.gif"/><Relationship Id="rId7" Type="http://schemas.openxmlformats.org/officeDocument/2006/relationships/diagramColors" Target="../diagrams/colors6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gif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microsoft.com/office/2007/relationships/hdphoto" Target="../media/hdphoto1.wdp"/><Relationship Id="rId3" Type="http://schemas.openxmlformats.org/officeDocument/2006/relationships/oleObject" Target="../embeddings/oleObject1.bin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gif"/><Relationship Id="rId11" Type="http://schemas.openxmlformats.org/officeDocument/2006/relationships/image" Target="../media/image24.png"/><Relationship Id="rId5" Type="http://schemas.openxmlformats.org/officeDocument/2006/relationships/image" Target="../media/image10.jpeg"/><Relationship Id="rId15" Type="http://schemas.openxmlformats.org/officeDocument/2006/relationships/image" Target="../media/image18.wmf"/><Relationship Id="rId10" Type="http://schemas.openxmlformats.org/officeDocument/2006/relationships/image" Target="../media/image23.png"/><Relationship Id="rId4" Type="http://schemas.openxmlformats.org/officeDocument/2006/relationships/image" Target="../media/image17.wmf"/><Relationship Id="rId9" Type="http://schemas.openxmlformats.org/officeDocument/2006/relationships/image" Target="../media/image22.png"/><Relationship Id="rId1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6956" y="1276106"/>
            <a:ext cx="10098088" cy="2771775"/>
          </a:xfrm>
        </p:spPr>
        <p:txBody>
          <a:bodyPr>
            <a:normAutofit/>
          </a:bodyPr>
          <a:lstStyle/>
          <a:p>
            <a:pPr algn="ctr"/>
            <a:r>
              <a:rPr lang="ru-RU" sz="3200" b="1" cap="none" dirty="0" err="1" smtClean="0"/>
              <a:t>Нейросети</a:t>
            </a:r>
            <a:r>
              <a:rPr lang="ru-RU" sz="3200" b="1" cap="none" dirty="0" smtClean="0"/>
              <a:t> как инструмент персонализированного обучения и саморазвития: возможности и перспективы применения в современном образовательном пространстве</a:t>
            </a:r>
            <a:endParaRPr lang="ru-RU" sz="3200" b="1" cap="none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95600" y="4679722"/>
            <a:ext cx="6400800" cy="1947333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Раменский </a:t>
            </a:r>
            <a:r>
              <a:rPr lang="ru-RU" dirty="0" err="1" smtClean="0">
                <a:solidFill>
                  <a:schemeClr val="tx1"/>
                </a:solidFill>
              </a:rPr>
              <a:t>г.о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МОУ </a:t>
            </a:r>
            <a:r>
              <a:rPr lang="ru-RU" dirty="0" err="1" smtClean="0">
                <a:solidFill>
                  <a:schemeClr val="tx1"/>
                </a:solidFill>
              </a:rPr>
              <a:t>Дергаевская</a:t>
            </a:r>
            <a:r>
              <a:rPr lang="ru-RU" dirty="0" smtClean="0">
                <a:solidFill>
                  <a:schemeClr val="tx1"/>
                </a:solidFill>
              </a:rPr>
              <a:t> СОШ №23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Семенова Анна Александровна,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педагог дополнительного образования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543120" y="51795"/>
            <a:ext cx="93119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Конкурс образовательных практик</a:t>
            </a:r>
            <a:r>
              <a:rPr lang="ru-RU" altLang="ru-RU" sz="800" dirty="0">
                <a:solidFill>
                  <a:schemeClr val="bg1"/>
                </a:solidFill>
              </a:rPr>
              <a:t> </a:t>
            </a:r>
            <a:r>
              <a:rPr lang="ru-RU" altLang="ru-RU" sz="800" dirty="0" smtClean="0">
                <a:solidFill>
                  <a:schemeClr val="bg1"/>
                </a:solidFill>
              </a:rPr>
              <a:t>   </a:t>
            </a: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сфере цифровой трансформации образования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Цифровая волна</a:t>
            </a: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2024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26271"/>
            <a:ext cx="1327405" cy="13317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5070" y="51795"/>
            <a:ext cx="1149141" cy="88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975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>
            <a:extLst>
              <a:ext uri="{FF2B5EF4-FFF2-40B4-BE49-F238E27FC236}">
                <a16:creationId xmlns:a16="http://schemas.microsoft.com/office/drawing/2014/main" xmlns="" id="{75BDF2D9-D642-D79F-19EE-AC4BDAFB91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02170" y="4870844"/>
            <a:ext cx="1698655" cy="2063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0117" y="6168747"/>
            <a:ext cx="687015" cy="689253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261511" y="5902522"/>
            <a:ext cx="6640528" cy="1370542"/>
          </a:xfrm>
        </p:spPr>
        <p:txBody>
          <a:bodyPr>
            <a:normAutofit/>
          </a:bodyPr>
          <a:lstStyle/>
          <a:p>
            <a:pPr lvl="0" algn="l">
              <a:lnSpc>
                <a:spcPct val="130000"/>
              </a:lnSpc>
            </a:pPr>
            <a:r>
              <a:rPr lang="ru-RU" sz="3200" b="1" cap="none" dirty="0" smtClean="0">
                <a:solidFill>
                  <a:schemeClr val="bg1"/>
                </a:solidFill>
              </a:rPr>
              <a:t>Спасибо      за         внимание</a:t>
            </a:r>
            <a:endParaRPr lang="ru-RU" sz="3200" b="1" cap="none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6675" y="1038225"/>
            <a:ext cx="5619750" cy="39469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ru-RU" sz="2200" b="1" dirty="0" smtClean="0"/>
              <a:t>Открываются </a:t>
            </a:r>
            <a:r>
              <a:rPr lang="ru-RU" sz="2200" b="1" dirty="0"/>
              <a:t>широкие </a:t>
            </a:r>
            <a:r>
              <a:rPr lang="ru-RU" sz="2200" b="1" dirty="0" smtClean="0"/>
              <a:t>возможности</a:t>
            </a:r>
            <a:br>
              <a:rPr lang="ru-RU" sz="2200" b="1" dirty="0" smtClean="0"/>
            </a:br>
            <a:r>
              <a:rPr lang="ru-RU" sz="2200" b="1" dirty="0" smtClean="0"/>
              <a:t> </a:t>
            </a:r>
            <a:r>
              <a:rPr lang="ru-RU" sz="2200" b="1" dirty="0"/>
              <a:t>для улучшения качества обучения </a:t>
            </a:r>
            <a:endParaRPr lang="ru-RU" sz="2200" b="1" dirty="0" smtClean="0"/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ru-RU" sz="2200" b="1" dirty="0" smtClean="0"/>
              <a:t>Адаптация </a:t>
            </a:r>
            <a:r>
              <a:rPr lang="ru-RU" sz="2200" b="1" dirty="0"/>
              <a:t>учебного процесса под нужды каждого </a:t>
            </a:r>
            <a:r>
              <a:rPr lang="ru-RU" sz="2200" b="1" dirty="0" smtClean="0"/>
              <a:t>ученика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ru-RU" sz="2200" b="1" dirty="0" smtClean="0"/>
              <a:t>Повышение эффективности </a:t>
            </a:r>
            <a:r>
              <a:rPr lang="ru-RU" sz="2200" b="1" dirty="0"/>
              <a:t>усвоения </a:t>
            </a:r>
            <a:r>
              <a:rPr lang="ru-RU" sz="2200" b="1" dirty="0" smtClean="0"/>
              <a:t>материала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ru-RU" sz="2200" b="1" dirty="0" smtClean="0"/>
              <a:t>Развитие креативного мышления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ru-RU" sz="2200" b="1" dirty="0" smtClean="0"/>
              <a:t>Современная профориентация</a:t>
            </a:r>
            <a:endParaRPr lang="ru-RU" sz="22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600825" y="1268373"/>
            <a:ext cx="5210175" cy="31147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 algn="r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ru-RU" sz="2200" b="1" dirty="0" smtClean="0"/>
              <a:t>Отсутствие </a:t>
            </a:r>
            <a:r>
              <a:rPr lang="ru-RU" sz="2200" b="1" dirty="0"/>
              <a:t>живого </a:t>
            </a:r>
            <a:r>
              <a:rPr lang="ru-RU" sz="2200" b="1" dirty="0" smtClean="0"/>
              <a:t>общения</a:t>
            </a:r>
          </a:p>
          <a:p>
            <a:pPr marL="285750" indent="-285750" algn="r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ru-RU" sz="2200" b="1" dirty="0" smtClean="0"/>
              <a:t>Ни </a:t>
            </a:r>
            <a:r>
              <a:rPr lang="ru-RU" sz="2200" b="1" dirty="0"/>
              <a:t>у каждого ребенка имеются дома технические </a:t>
            </a:r>
            <a:r>
              <a:rPr lang="ru-RU" sz="2200" b="1" dirty="0" smtClean="0"/>
              <a:t>возможности</a:t>
            </a:r>
          </a:p>
          <a:p>
            <a:pPr marL="285750" indent="-285750" algn="r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ru-RU" sz="2200" b="1" dirty="0"/>
              <a:t>В</a:t>
            </a:r>
            <a:r>
              <a:rPr lang="ru-RU" sz="2200" b="1" dirty="0" smtClean="0"/>
              <a:t>озможно </a:t>
            </a:r>
            <a:r>
              <a:rPr lang="ru-RU" sz="2200" b="1" dirty="0"/>
              <a:t>появление недостоверной информации.</a:t>
            </a:r>
            <a:endParaRPr lang="ru-RU" sz="2200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97"/>
          <a:stretch/>
        </p:blipFill>
        <p:spPr>
          <a:xfrm>
            <a:off x="5057167" y="726013"/>
            <a:ext cx="2514600" cy="1385658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361950" y="-179917"/>
            <a:ext cx="11772900" cy="1370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r>
              <a:rPr lang="ru-RU" b="1" smtClean="0">
                <a:solidFill>
                  <a:schemeClr val="bg1"/>
                </a:solidFill>
              </a:rPr>
              <a:t>Анализ и практическая значимость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282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16">
            <a:extLst>
              <a:ext uri="{FF2B5EF4-FFF2-40B4-BE49-F238E27FC236}">
                <a16:creationId xmlns:a16="http://schemas.microsoft.com/office/drawing/2014/main" xmlns="" id="{E13BCE84-CF8C-49CB-1172-D887EB4CF2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734550" y="5089802"/>
            <a:ext cx="2457450" cy="18614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954644" y="-52388"/>
            <a:ext cx="3299268" cy="2195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265418899"/>
              </p:ext>
            </p:extLst>
          </p:nvPr>
        </p:nvGraphicFramePr>
        <p:xfrm>
          <a:off x="228600" y="153458"/>
          <a:ext cx="11706225" cy="1989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3533852661"/>
              </p:ext>
            </p:extLst>
          </p:nvPr>
        </p:nvGraphicFramePr>
        <p:xfrm>
          <a:off x="147637" y="1991783"/>
          <a:ext cx="12406313" cy="18753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3993314827"/>
              </p:ext>
            </p:extLst>
          </p:nvPr>
        </p:nvGraphicFramePr>
        <p:xfrm>
          <a:off x="61912" y="3713968"/>
          <a:ext cx="12434888" cy="3067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pSp>
        <p:nvGrpSpPr>
          <p:cNvPr id="8" name="Группа 7"/>
          <p:cNvGrpSpPr/>
          <p:nvPr/>
        </p:nvGrpSpPr>
        <p:grpSpPr>
          <a:xfrm>
            <a:off x="446753" y="5553076"/>
            <a:ext cx="1104900" cy="1304924"/>
            <a:chOff x="10896601" y="5377038"/>
            <a:chExt cx="1219200" cy="1480961"/>
          </a:xfrm>
        </p:grpSpPr>
        <p:pic>
          <p:nvPicPr>
            <p:cNvPr id="9" name="Picture 16">
              <a:extLst>
                <a:ext uri="{FF2B5EF4-FFF2-40B4-BE49-F238E27FC236}">
                  <a16:creationId xmlns:a16="http://schemas.microsoft.com/office/drawing/2014/main" xmlns="" id="{75BDF2D9-D642-D79F-19EE-AC4BDAFB91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896601" y="5377038"/>
              <a:ext cx="1219200" cy="148096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13174" y="6320960"/>
              <a:ext cx="493101" cy="4947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11030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75" y="48683"/>
            <a:ext cx="11772900" cy="123059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b="1" cap="none" dirty="0" smtClean="0">
                <a:solidFill>
                  <a:schemeClr val="bg1"/>
                </a:solidFill>
              </a:rPr>
              <a:t>Анализ теоретических основ использования </a:t>
            </a:r>
            <a:r>
              <a:rPr lang="en-US" b="1" cap="none" dirty="0" smtClean="0">
                <a:solidFill>
                  <a:schemeClr val="bg1"/>
                </a:solidFill>
              </a:rPr>
              <a:t/>
            </a:r>
            <a:br>
              <a:rPr lang="en-US" b="1" cap="none" dirty="0" smtClean="0">
                <a:solidFill>
                  <a:schemeClr val="bg1"/>
                </a:solidFill>
              </a:rPr>
            </a:br>
            <a:r>
              <a:rPr lang="ru-RU" b="1" cap="none" dirty="0" smtClean="0">
                <a:solidFill>
                  <a:schemeClr val="bg1"/>
                </a:solidFill>
              </a:rPr>
              <a:t>искусственного интеллекта в образовании</a:t>
            </a:r>
            <a:endParaRPr lang="ru-RU" b="1" cap="none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00301" y="3161391"/>
            <a:ext cx="5753099" cy="1502834"/>
          </a:xfrm>
        </p:spPr>
        <p:txBody>
          <a:bodyPr>
            <a:normAutofit/>
          </a:bodyPr>
          <a:lstStyle/>
          <a:p>
            <a:pPr marL="285750" indent="-285750" defTabSz="457200"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ru-RU" sz="2200" b="1" dirty="0"/>
              <a:t> В помощь администрации школы</a:t>
            </a:r>
          </a:p>
          <a:p>
            <a:endParaRPr lang="ru-RU" sz="2200" b="1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0" y="1"/>
            <a:ext cx="1104900" cy="1304924"/>
            <a:chOff x="10896601" y="5377038"/>
            <a:chExt cx="1219200" cy="1480961"/>
          </a:xfrm>
        </p:grpSpPr>
        <p:pic>
          <p:nvPicPr>
            <p:cNvPr id="4" name="Picture 16">
              <a:extLst>
                <a:ext uri="{FF2B5EF4-FFF2-40B4-BE49-F238E27FC236}">
                  <a16:creationId xmlns:a16="http://schemas.microsoft.com/office/drawing/2014/main" xmlns="" id="{75BDF2D9-D642-D79F-19EE-AC4BDAFB91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896601" y="5377038"/>
              <a:ext cx="1219200" cy="148096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13174" y="6320960"/>
              <a:ext cx="493101" cy="494707"/>
            </a:xfrm>
            <a:prstGeom prst="rect">
              <a:avLst/>
            </a:prstGeom>
          </p:spPr>
        </p:pic>
      </p:grp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59059" y="4754585"/>
            <a:ext cx="2042628" cy="13716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21574" y="3110187"/>
            <a:ext cx="1691130" cy="20637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5024" y="4024060"/>
            <a:ext cx="1863654" cy="1395942"/>
          </a:xfrm>
          <a:prstGeom prst="rect">
            <a:avLst/>
          </a:prstGeom>
        </p:spPr>
      </p:pic>
      <p:sp>
        <p:nvSpPr>
          <p:cNvPr id="10" name="Объект 2"/>
          <p:cNvSpPr txBox="1">
            <a:spLocks/>
          </p:cNvSpPr>
          <p:nvPr/>
        </p:nvSpPr>
        <p:spPr>
          <a:xfrm>
            <a:off x="3286985" y="3880254"/>
            <a:ext cx="3886690" cy="1193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b="1" dirty="0" smtClean="0">
                <a:solidFill>
                  <a:schemeClr val="tx1"/>
                </a:solidFill>
              </a:rPr>
              <a:t> В помощь учителю</a:t>
            </a:r>
          </a:p>
          <a:p>
            <a:endParaRPr lang="ru-RU" sz="2200" b="1" dirty="0">
              <a:solidFill>
                <a:schemeClr val="tx1"/>
              </a:solidFill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285478" y="4567514"/>
            <a:ext cx="5753099" cy="15028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b="1" dirty="0" smtClean="0">
                <a:solidFill>
                  <a:schemeClr val="tx1"/>
                </a:solidFill>
              </a:rPr>
              <a:t> В помощь ученикам</a:t>
            </a:r>
          </a:p>
          <a:p>
            <a:endParaRPr lang="ru-RU" sz="2200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837088" y="6160708"/>
            <a:ext cx="20925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ИИ</a:t>
            </a:r>
            <a:r>
              <a:rPr lang="en-US" sz="2400" b="1" dirty="0" smtClean="0">
                <a:solidFill>
                  <a:schemeClr val="bg1"/>
                </a:solidFill>
              </a:rPr>
              <a:t>- </a:t>
            </a:r>
            <a:r>
              <a:rPr lang="ru-RU" sz="2400" b="1" dirty="0" err="1" smtClean="0">
                <a:solidFill>
                  <a:schemeClr val="bg1"/>
                </a:solidFill>
              </a:rPr>
              <a:t>тьютор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81050" y="1480922"/>
            <a:ext cx="103316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ИИ в современном мире: наука, медицина, строительство, транспорт, электронная коммерция, робототехника, </a:t>
            </a:r>
            <a:br>
              <a:rPr lang="ru-RU" sz="2400" b="1" dirty="0" smtClean="0"/>
            </a:br>
            <a:r>
              <a:rPr lang="ru-RU" sz="2400" b="1" dirty="0" smtClean="0"/>
              <a:t>ШКОЛА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42318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50" y="-332317"/>
            <a:ext cx="11772900" cy="1370542"/>
          </a:xfrm>
        </p:spPr>
        <p:txBody>
          <a:bodyPr>
            <a:normAutofit/>
          </a:bodyPr>
          <a:lstStyle/>
          <a:p>
            <a:pPr lvl="0" algn="ctr">
              <a:lnSpc>
                <a:spcPct val="130000"/>
              </a:lnSpc>
            </a:pPr>
            <a:r>
              <a:rPr lang="ru-RU" b="1" cap="none" dirty="0" smtClean="0">
                <a:solidFill>
                  <a:schemeClr val="bg1"/>
                </a:solidFill>
              </a:rPr>
              <a:t>ИИ-</a:t>
            </a:r>
            <a:r>
              <a:rPr lang="ru-RU" b="1" cap="none" dirty="0" err="1" smtClean="0">
                <a:solidFill>
                  <a:schemeClr val="bg1"/>
                </a:solidFill>
              </a:rPr>
              <a:t>тьютор</a:t>
            </a:r>
            <a:endParaRPr lang="ru-RU" b="1" cap="none" dirty="0">
              <a:solidFill>
                <a:schemeClr val="bg1"/>
              </a:solidFill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1496553113"/>
              </p:ext>
            </p:extLst>
          </p:nvPr>
        </p:nvGraphicFramePr>
        <p:xfrm>
          <a:off x="-604276" y="560916"/>
          <a:ext cx="6505576" cy="6392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2133313073"/>
              </p:ext>
            </p:extLst>
          </p:nvPr>
        </p:nvGraphicFramePr>
        <p:xfrm>
          <a:off x="5096648" y="1236323"/>
          <a:ext cx="7515227" cy="5103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6" name="Группа 15"/>
          <p:cNvGrpSpPr/>
          <p:nvPr/>
        </p:nvGrpSpPr>
        <p:grpSpPr>
          <a:xfrm>
            <a:off x="10896601" y="5377038"/>
            <a:ext cx="1219200" cy="1480961"/>
            <a:chOff x="10896601" y="5377038"/>
            <a:chExt cx="1219200" cy="1480961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75BDF2D9-D642-D79F-19EE-AC4BDAFB91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896601" y="5377038"/>
              <a:ext cx="1219200" cy="148096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13174" y="6320960"/>
              <a:ext cx="493101" cy="494707"/>
            </a:xfrm>
            <a:prstGeom prst="rect">
              <a:avLst/>
            </a:prstGeom>
          </p:spPr>
        </p:pic>
      </p:grp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95850" y="933450"/>
            <a:ext cx="2400300" cy="1600199"/>
          </a:xfrm>
          <a:prstGeom prst="rect">
            <a:avLst/>
          </a:prstGeom>
        </p:spPr>
      </p:pic>
      <p:sp>
        <p:nvSpPr>
          <p:cNvPr id="20" name="Заголовок 1"/>
          <p:cNvSpPr txBox="1">
            <a:spLocks/>
          </p:cNvSpPr>
          <p:nvPr/>
        </p:nvSpPr>
        <p:spPr>
          <a:xfrm>
            <a:off x="-438150" y="6320960"/>
            <a:ext cx="11772900" cy="5515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r>
              <a:rPr lang="en-US" sz="2400" b="1" dirty="0" smtClean="0">
                <a:solidFill>
                  <a:schemeClr val="bg1"/>
                </a:solidFill>
              </a:rPr>
              <a:t>SWOT - </a:t>
            </a:r>
            <a:r>
              <a:rPr lang="ru-RU" sz="2400" b="1" dirty="0" smtClean="0">
                <a:solidFill>
                  <a:schemeClr val="bg1"/>
                </a:solidFill>
              </a:rPr>
              <a:t>анализ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654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0031" y="0"/>
            <a:ext cx="9151937" cy="1675343"/>
          </a:xfrm>
        </p:spPr>
        <p:txBody>
          <a:bodyPr>
            <a:normAutofit/>
          </a:bodyPr>
          <a:lstStyle/>
          <a:p>
            <a:pPr lvl="0" algn="ctr"/>
            <a:r>
              <a:rPr lang="ru-RU" sz="3200" b="1" cap="none" dirty="0" smtClean="0">
                <a:solidFill>
                  <a:schemeClr val="bg1"/>
                </a:solidFill>
              </a:rPr>
              <a:t>Модели применения ИИ для персонализации обучения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b="1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10896602" y="0"/>
            <a:ext cx="1219200" cy="1480961"/>
            <a:chOff x="10896601" y="5377038"/>
            <a:chExt cx="1219200" cy="1480961"/>
          </a:xfrm>
        </p:grpSpPr>
        <p:pic>
          <p:nvPicPr>
            <p:cNvPr id="10" name="Picture 16">
              <a:extLst>
                <a:ext uri="{FF2B5EF4-FFF2-40B4-BE49-F238E27FC236}">
                  <a16:creationId xmlns:a16="http://schemas.microsoft.com/office/drawing/2014/main" xmlns="" id="{75BDF2D9-D642-D79F-19EE-AC4BDAFB91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896601" y="5377038"/>
              <a:ext cx="1219200" cy="148096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13174" y="6320960"/>
              <a:ext cx="493101" cy="494707"/>
            </a:xfrm>
            <a:prstGeom prst="rect">
              <a:avLst/>
            </a:prstGeom>
          </p:spPr>
        </p:pic>
      </p:grp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687432781"/>
              </p:ext>
            </p:extLst>
          </p:nvPr>
        </p:nvGraphicFramePr>
        <p:xfrm>
          <a:off x="2241550" y="1910292"/>
          <a:ext cx="8788400" cy="4947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Объект 2"/>
          <p:cNvSpPr txBox="1">
            <a:spLocks/>
          </p:cNvSpPr>
          <p:nvPr/>
        </p:nvSpPr>
        <p:spPr>
          <a:xfrm>
            <a:off x="8931658" y="4512514"/>
            <a:ext cx="3260342" cy="2692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200" b="1" dirty="0" err="1">
                <a:solidFill>
                  <a:schemeClr val="tx1"/>
                </a:solidFill>
                <a:effectLst>
                  <a:outerShdw blurRad="60007" dist="310007" dir="7680000" sy="30000" kx="1300200" algn="ctr" rotWithShape="0">
                    <a:schemeClr val="bg1">
                      <a:alpha val="32000"/>
                    </a:schemeClr>
                  </a:outerShdw>
                </a:effectLst>
              </a:rPr>
              <a:t>YandexGPT</a:t>
            </a:r>
            <a:endParaRPr lang="ru-RU" sz="2200" b="1" dirty="0">
              <a:solidFill>
                <a:schemeClr val="tx1"/>
              </a:solidFill>
              <a:effectLst>
                <a:outerShdw blurRad="60007" dist="310007" dir="7680000" sy="30000" kx="1300200" algn="ctr" rotWithShape="0">
                  <a:schemeClr val="bg1">
                    <a:alpha val="32000"/>
                  </a:schemeClr>
                </a:outerShdw>
              </a:effectLst>
            </a:endParaRPr>
          </a:p>
          <a:p>
            <a:pPr algn="r"/>
            <a:r>
              <a:rPr lang="ru-RU" sz="2200" b="1" dirty="0">
                <a:solidFill>
                  <a:schemeClr val="tx1"/>
                </a:solidFill>
                <a:effectLst>
                  <a:outerShdw blurRad="60007" dist="310007" dir="7680000" sy="30000" kx="1300200" algn="ctr" rotWithShape="0">
                    <a:schemeClr val="bg1">
                      <a:alpha val="32000"/>
                    </a:schemeClr>
                  </a:outerShdw>
                </a:effectLst>
              </a:rPr>
              <a:t>«01Математика</a:t>
            </a:r>
            <a:r>
              <a:rPr lang="ru-RU" sz="2200" b="1" dirty="0">
                <a:solidFill>
                  <a:schemeClr val="tx1"/>
                </a:solidFill>
                <a:effectLst>
                  <a:outerShdw blurRad="60007" dist="310007" dir="7680000" sy="30000" kx="1300200" algn="ctr" rotWithShape="0">
                    <a:schemeClr val="bg1">
                      <a:alpha val="32000"/>
                    </a:schemeClr>
                  </a:outerShdw>
                </a:effectLst>
              </a:rPr>
              <a:t>»</a:t>
            </a:r>
          </a:p>
          <a:p>
            <a:pPr algn="r"/>
            <a:r>
              <a:rPr lang="ru-RU" sz="2200" b="1" dirty="0" err="1">
                <a:solidFill>
                  <a:schemeClr val="tx1"/>
                </a:solidFill>
                <a:effectLst>
                  <a:outerShdw blurRad="60007" dist="310007" dir="7680000" sy="30000" kx="1300200" algn="ctr" rotWithShape="0">
                    <a:schemeClr val="bg1">
                      <a:alpha val="32000"/>
                    </a:schemeClr>
                  </a:outerShdw>
                </a:effectLst>
              </a:rPr>
              <a:t>GIGAChat</a:t>
            </a:r>
            <a:endParaRPr lang="ru-RU" sz="2200" b="1" dirty="0">
              <a:solidFill>
                <a:schemeClr val="tx1"/>
              </a:solidFill>
              <a:effectLst>
                <a:outerShdw blurRad="60007" dist="310007" dir="7680000" sy="30000" kx="1300200" algn="ctr" rotWithShape="0">
                  <a:schemeClr val="bg1">
                    <a:alpha val="32000"/>
                  </a:schemeClr>
                </a:outerShdw>
              </a:effectLst>
            </a:endParaRPr>
          </a:p>
          <a:p>
            <a:pPr algn="r"/>
            <a:r>
              <a:rPr lang="ru-RU" sz="2200" b="1" dirty="0">
                <a:solidFill>
                  <a:schemeClr val="tx1"/>
                </a:solidFill>
                <a:effectLst>
                  <a:outerShdw blurRad="60007" dist="310007" dir="7680000" sy="30000" kx="1300200" algn="ctr" rotWithShape="0">
                    <a:schemeClr val="bg1">
                      <a:alpha val="32000"/>
                    </a:schemeClr>
                  </a:outerShdw>
                </a:effectLst>
              </a:rPr>
              <a:t>Яндекс-учебник (ЕГЭ)</a:t>
            </a:r>
            <a:endParaRPr lang="ru-RU" sz="2200" b="1" dirty="0">
              <a:solidFill>
                <a:schemeClr val="tx1"/>
              </a:solidFill>
              <a:effectLst>
                <a:outerShdw blurRad="60007" dist="310007" dir="7680000" sy="30000" kx="1300200" algn="ctr" rotWithShape="0">
                  <a:schemeClr val="bg1">
                    <a:alpha val="32000"/>
                  </a:schemeClr>
                </a:outerShdw>
              </a:effectLst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-66675" y="1312114"/>
            <a:ext cx="3943350" cy="2692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b="1" dirty="0" smtClean="0">
                <a:solidFill>
                  <a:schemeClr val="tx1"/>
                </a:solidFill>
                <a:effectLst>
                  <a:outerShdw blurRad="60007" dist="310007" dir="7680000" sy="30000" kx="1300200" algn="ctr" rotWithShape="0">
                    <a:schemeClr val="bg1">
                      <a:alpha val="32000"/>
                    </a:schemeClr>
                  </a:outerShdw>
                </a:effectLst>
              </a:rPr>
              <a:t>Закрепление пройденного</a:t>
            </a:r>
            <a:endParaRPr lang="ru-RU" sz="2200" b="1" dirty="0">
              <a:solidFill>
                <a:schemeClr val="tx1"/>
              </a:solidFill>
              <a:effectLst>
                <a:outerShdw blurRad="60007" dist="310007" dir="7680000" sy="30000" kx="1300200" algn="ctr" rotWithShape="0">
                  <a:schemeClr val="bg1">
                    <a:alpha val="32000"/>
                  </a:schemeClr>
                </a:outerShdw>
              </a:effectLst>
            </a:endParaRPr>
          </a:p>
          <a:p>
            <a:r>
              <a:rPr lang="ru-RU" sz="2200" b="1" dirty="0" smtClean="0">
                <a:solidFill>
                  <a:schemeClr val="tx1"/>
                </a:solidFill>
                <a:effectLst>
                  <a:outerShdw blurRad="60007" dist="310007" dir="7680000" sy="30000" kx="1300200" algn="ctr" rotWithShape="0">
                    <a:schemeClr val="bg1">
                      <a:alpha val="32000"/>
                    </a:schemeClr>
                  </a:outerShdw>
                </a:effectLst>
              </a:rPr>
              <a:t>Углубленное изучение</a:t>
            </a:r>
            <a:endParaRPr lang="ru-RU" sz="2200" b="1" dirty="0">
              <a:solidFill>
                <a:schemeClr val="tx1"/>
              </a:solidFill>
              <a:effectLst>
                <a:outerShdw blurRad="60007" dist="310007" dir="7680000" sy="30000" kx="1300200" algn="ctr" rotWithShape="0">
                  <a:schemeClr val="bg1">
                    <a:alpha val="32000"/>
                  </a:schemeClr>
                </a:outerShdw>
              </a:effectLst>
            </a:endParaRPr>
          </a:p>
          <a:p>
            <a:r>
              <a:rPr lang="ru-RU" sz="2200" b="1" dirty="0" smtClean="0">
                <a:solidFill>
                  <a:schemeClr val="tx1"/>
                </a:solidFill>
                <a:effectLst>
                  <a:outerShdw blurRad="60007" dist="310007" dir="7680000" sy="30000" kx="1300200" algn="ctr" rotWithShape="0">
                    <a:schemeClr val="bg1">
                      <a:alpha val="32000"/>
                    </a:schemeClr>
                  </a:outerShdw>
                </a:effectLst>
              </a:rPr>
              <a:t>Расширение кругозора</a:t>
            </a:r>
            <a:endParaRPr lang="ru-RU" sz="2200" b="1" dirty="0">
              <a:solidFill>
                <a:schemeClr val="tx1"/>
              </a:solidFill>
              <a:effectLst>
                <a:outerShdw blurRad="60007" dist="310007" dir="7680000" sy="30000" kx="1300200" algn="ctr" rotWithShape="0">
                  <a:schemeClr val="bg1">
                    <a:alpha val="32000"/>
                  </a:schemeClr>
                </a:outerShdw>
              </a:effectLst>
            </a:endParaRPr>
          </a:p>
          <a:p>
            <a:r>
              <a:rPr lang="ru-RU" sz="2200" b="1" dirty="0" smtClean="0">
                <a:solidFill>
                  <a:schemeClr val="tx1"/>
                </a:solidFill>
                <a:effectLst>
                  <a:outerShdw blurRad="60007" dist="310007" dir="7680000" sy="30000" kx="1300200" algn="ctr" rotWithShape="0">
                    <a:schemeClr val="bg1">
                      <a:alpha val="32000"/>
                    </a:schemeClr>
                  </a:outerShdw>
                </a:effectLst>
              </a:rPr>
              <a:t>Олимпиады</a:t>
            </a:r>
          </a:p>
          <a:p>
            <a:r>
              <a:rPr lang="ru-RU" sz="2200" b="1" dirty="0" smtClean="0">
                <a:solidFill>
                  <a:schemeClr val="tx1"/>
                </a:solidFill>
                <a:effectLst>
                  <a:outerShdw blurRad="60007" dist="310007" dir="7680000" sy="30000" kx="1300200" algn="ctr" rotWithShape="0">
                    <a:schemeClr val="bg1">
                      <a:alpha val="32000"/>
                    </a:schemeClr>
                  </a:outerShdw>
                </a:effectLst>
              </a:rPr>
              <a:t>Исследования</a:t>
            </a:r>
            <a:endParaRPr lang="ru-RU" sz="2200" b="1" dirty="0">
              <a:solidFill>
                <a:schemeClr val="tx1"/>
              </a:solidFill>
              <a:effectLst>
                <a:outerShdw blurRad="60007" dist="310007" dir="7680000" sy="30000" kx="1300200" algn="ctr" rotWithShape="0">
                  <a:schemeClr val="bg1">
                    <a:alpha val="32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4566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476651" y="-114299"/>
            <a:ext cx="9151937" cy="93906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Внедрение и </a:t>
            </a:r>
            <a:r>
              <a:rPr lang="ru-RU" sz="3200" b="1" dirty="0">
                <a:solidFill>
                  <a:schemeClr val="bg1"/>
                </a:solidFill>
              </a:rPr>
              <a:t>оценка </a:t>
            </a:r>
            <a:r>
              <a:rPr lang="ru-RU" sz="3200" b="1" dirty="0" smtClean="0">
                <a:solidFill>
                  <a:schemeClr val="bg1"/>
                </a:solidFill>
              </a:rPr>
              <a:t>эффективности</a:t>
            </a:r>
            <a:endParaRPr lang="ru-RU" sz="3200" b="1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184948" y="1654570"/>
            <a:ext cx="5753099" cy="679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chemeClr val="tx1"/>
                </a:solidFill>
                <a:effectLst>
                  <a:outerShdw blurRad="60007" dir="1500000" sy="-30000" kx="800400" algn="bl" rotWithShape="0">
                    <a:schemeClr val="bg1">
                      <a:alpha val="20000"/>
                    </a:schemeClr>
                  </a:outerShdw>
                </a:effectLst>
              </a:rPr>
              <a:t> Информатика</a:t>
            </a: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184948" y="2530870"/>
            <a:ext cx="5753099" cy="679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chemeClr val="tx1"/>
                </a:solidFill>
                <a:effectLst>
                  <a:outerShdw blurRad="60007" dir="1500000" sy="-30000" kx="800400" algn="bl" rotWithShape="0">
                    <a:schemeClr val="bg1">
                      <a:alpha val="20000"/>
                    </a:schemeClr>
                  </a:outerShdw>
                </a:effectLst>
              </a:rPr>
              <a:t> Робототехника</a:t>
            </a: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184947" y="3407170"/>
            <a:ext cx="5753099" cy="679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chemeClr val="tx1"/>
                </a:solidFill>
                <a:effectLst>
                  <a:outerShdw blurRad="60007" dir="1500000" sy="-30000" kx="800400" algn="bl" rotWithShape="0">
                    <a:schemeClr val="bg1">
                      <a:alpha val="20000"/>
                    </a:schemeClr>
                  </a:outerShdw>
                </a:effectLst>
              </a:rPr>
              <a:t> Программирование</a:t>
            </a: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184946" y="4283470"/>
            <a:ext cx="5753099" cy="679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chemeClr val="tx1"/>
                </a:solidFill>
                <a:effectLst>
                  <a:outerShdw blurRad="60007" dir="1500000" sy="-30000" kx="800400" algn="bl" rotWithShape="0">
                    <a:schemeClr val="bg1">
                      <a:alpha val="20000"/>
                    </a:schemeClr>
                  </a:outerShdw>
                </a:effectLst>
              </a:rPr>
              <a:t> Проектная деятельность</a:t>
            </a:r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6438901" y="1148899"/>
            <a:ext cx="5753099" cy="679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chemeClr val="tx1"/>
                </a:solidFill>
                <a:effectLst>
                  <a:outerShdw blurRad="60007" dir="1500000" sy="-30000" kx="800400" algn="bl" rotWithShape="0">
                    <a:schemeClr val="bg1">
                      <a:alpha val="20000"/>
                    </a:schemeClr>
                  </a:outerShdw>
                </a:effectLst>
              </a:rPr>
              <a:t> Анализ </a:t>
            </a:r>
            <a:r>
              <a:rPr lang="ru-RU" sz="2800" b="1" dirty="0" err="1" smtClean="0">
                <a:solidFill>
                  <a:schemeClr val="tx1"/>
                </a:solidFill>
                <a:effectLst>
                  <a:outerShdw blurRad="60007" dir="1500000" sy="-30000" kx="800400" algn="bl" rotWithShape="0">
                    <a:schemeClr val="bg1">
                      <a:alpha val="20000"/>
                    </a:schemeClr>
                  </a:outerShdw>
                </a:effectLst>
              </a:rPr>
              <a:t>нейросетей</a:t>
            </a:r>
            <a:endParaRPr lang="ru-RU" sz="2800" b="1" dirty="0" smtClean="0">
              <a:solidFill>
                <a:schemeClr val="tx1"/>
              </a:solidFill>
              <a:effectLst>
                <a:outerShdw blurRad="60007" dir="1500000" sy="-30000" kx="800400" algn="bl" rotWithShape="0">
                  <a:schemeClr val="bg1">
                    <a:alpha val="20000"/>
                  </a:schemeClr>
                </a:outerShdw>
              </a:effectLst>
            </a:endParaRPr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6438901" y="1852974"/>
            <a:ext cx="5753099" cy="679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chemeClr val="tx1"/>
                </a:solidFill>
                <a:effectLst>
                  <a:outerShdw blurRad="60007" dir="1500000" sy="-30000" kx="800400" algn="bl" rotWithShape="0">
                    <a:schemeClr val="bg1">
                      <a:alpha val="20000"/>
                    </a:schemeClr>
                  </a:outerShdw>
                </a:effectLst>
              </a:rPr>
              <a:t> Тестирование </a:t>
            </a:r>
            <a:r>
              <a:rPr lang="ru-RU" sz="2800" b="1" dirty="0" err="1" smtClean="0">
                <a:solidFill>
                  <a:schemeClr val="tx1"/>
                </a:solidFill>
                <a:effectLst>
                  <a:outerShdw blurRad="60007" dir="1500000" sy="-30000" kx="800400" algn="bl" rotWithShape="0">
                    <a:schemeClr val="bg1">
                      <a:alpha val="20000"/>
                    </a:schemeClr>
                  </a:outerShdw>
                </a:effectLst>
              </a:rPr>
              <a:t>нейросетей</a:t>
            </a:r>
            <a:endParaRPr lang="ru-RU" sz="2800" b="1" dirty="0" smtClean="0">
              <a:solidFill>
                <a:schemeClr val="tx1"/>
              </a:solidFill>
              <a:effectLst>
                <a:outerShdw blurRad="60007" dir="1500000" sy="-30000" kx="800400" algn="bl" rotWithShape="0">
                  <a:schemeClr val="bg1">
                    <a:alpha val="20000"/>
                  </a:schemeClr>
                </a:outerShdw>
              </a:effectLst>
            </a:endParaRP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6438901" y="3228581"/>
            <a:ext cx="5753099" cy="679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chemeClr val="tx1"/>
                </a:solidFill>
                <a:effectLst>
                  <a:outerShdw blurRad="60007" dir="1500000" sy="-30000" kx="800400" algn="bl" rotWithShape="0">
                    <a:schemeClr val="bg1">
                      <a:alpha val="20000"/>
                    </a:schemeClr>
                  </a:outerShdw>
                </a:effectLst>
              </a:rPr>
              <a:t> Подготовка к экзаменам</a:t>
            </a:r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6438900" y="3909807"/>
            <a:ext cx="5753099" cy="679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chemeClr val="tx1"/>
                </a:solidFill>
                <a:effectLst>
                  <a:outerShdw blurRad="60007" dir="1500000" sy="-30000" kx="800400" algn="bl" rotWithShape="0">
                    <a:schemeClr val="bg1">
                      <a:alpha val="20000"/>
                    </a:schemeClr>
                  </a:outerShdw>
                </a:effectLst>
              </a:rPr>
              <a:t> Программирование </a:t>
            </a:r>
            <a:r>
              <a:rPr lang="ru-RU" sz="2800" b="1" dirty="0" err="1" smtClean="0">
                <a:solidFill>
                  <a:schemeClr val="tx1"/>
                </a:solidFill>
                <a:effectLst>
                  <a:outerShdw blurRad="60007" dir="1500000" sy="-30000" kx="800400" algn="bl" rotWithShape="0">
                    <a:schemeClr val="bg1">
                      <a:alpha val="20000"/>
                    </a:schemeClr>
                  </a:outerShdw>
                </a:effectLst>
              </a:rPr>
              <a:t>нейросетей</a:t>
            </a:r>
            <a:endParaRPr lang="ru-RU" sz="2800" b="1" dirty="0" smtClean="0">
              <a:solidFill>
                <a:schemeClr val="tx1"/>
              </a:solidFill>
              <a:effectLst>
                <a:outerShdw blurRad="60007" dir="1500000" sy="-30000" kx="800400" algn="bl" rotWithShape="0">
                  <a:schemeClr val="bg1">
                    <a:alpha val="20000"/>
                  </a:schemeClr>
                </a:outerShdw>
              </a:effectLst>
            </a:endParaRPr>
          </a:p>
        </p:txBody>
      </p:sp>
      <p:sp>
        <p:nvSpPr>
          <p:cNvPr id="21" name="Объект 2"/>
          <p:cNvSpPr txBox="1">
            <a:spLocks/>
          </p:cNvSpPr>
          <p:nvPr/>
        </p:nvSpPr>
        <p:spPr>
          <a:xfrm>
            <a:off x="6438899" y="4579030"/>
            <a:ext cx="5753099" cy="679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chemeClr val="tx1"/>
                </a:solidFill>
                <a:effectLst>
                  <a:outerShdw blurRad="60007" dir="1500000" sy="-30000" kx="800400" algn="bl" rotWithShape="0">
                    <a:schemeClr val="bg1">
                      <a:alpha val="20000"/>
                    </a:schemeClr>
                  </a:outerShdw>
                </a:effectLst>
              </a:rPr>
              <a:t> Профориентация</a:t>
            </a:r>
          </a:p>
        </p:txBody>
      </p:sp>
      <p:sp>
        <p:nvSpPr>
          <p:cNvPr id="22" name="Объект 2"/>
          <p:cNvSpPr txBox="1">
            <a:spLocks/>
          </p:cNvSpPr>
          <p:nvPr/>
        </p:nvSpPr>
        <p:spPr>
          <a:xfrm>
            <a:off x="6438901" y="2548877"/>
            <a:ext cx="5753099" cy="679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chemeClr val="tx1"/>
                </a:solidFill>
                <a:effectLst>
                  <a:outerShdw blurRad="60007" dir="1500000" sy="-30000" kx="800400" algn="bl" rotWithShape="0">
                    <a:schemeClr val="bg1">
                      <a:alpha val="20000"/>
                    </a:schemeClr>
                  </a:outerShdw>
                </a:effectLst>
              </a:rPr>
              <a:t> Выбор проектных тем</a:t>
            </a:r>
          </a:p>
        </p:txBody>
      </p:sp>
      <p:sp>
        <p:nvSpPr>
          <p:cNvPr id="23" name="Объект 2"/>
          <p:cNvSpPr txBox="1">
            <a:spLocks/>
          </p:cNvSpPr>
          <p:nvPr/>
        </p:nvSpPr>
        <p:spPr>
          <a:xfrm>
            <a:off x="6438899" y="5345034"/>
            <a:ext cx="5886451" cy="679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chemeClr val="tx1"/>
                </a:solidFill>
                <a:effectLst>
                  <a:outerShdw blurRad="60007" dir="1500000" sy="-30000" kx="800400" algn="bl" rotWithShape="0">
                    <a:schemeClr val="bg1">
                      <a:alpha val="20000"/>
                    </a:scheme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effectLst>
                  <a:outerShdw blurRad="60007" dir="1500000" sy="-30000" kx="800400" algn="bl" rotWithShape="0">
                    <a:schemeClr val="bg1">
                      <a:alpha val="20000"/>
                    </a:schemeClr>
                  </a:outerShdw>
                </a:effectLst>
              </a:rPr>
              <a:t>Формулировкацели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60007" dir="1500000" sy="-30000" kx="800400" algn="bl" rotWithShape="0">
                    <a:schemeClr val="bg1">
                      <a:alpha val="20000"/>
                    </a:schemeClr>
                  </a:outerShdw>
                </a:effectLst>
              </a:rPr>
              <a:t>, задач, актуальности</a:t>
            </a:r>
          </a:p>
        </p:txBody>
      </p:sp>
      <p:grpSp>
        <p:nvGrpSpPr>
          <p:cNvPr id="24" name="Группа 23"/>
          <p:cNvGrpSpPr/>
          <p:nvPr/>
        </p:nvGrpSpPr>
        <p:grpSpPr>
          <a:xfrm>
            <a:off x="85727" y="5377039"/>
            <a:ext cx="1219200" cy="1480961"/>
            <a:chOff x="10896601" y="5377038"/>
            <a:chExt cx="1219200" cy="1480961"/>
          </a:xfrm>
        </p:grpSpPr>
        <p:pic>
          <p:nvPicPr>
            <p:cNvPr id="25" name="Picture 16">
              <a:extLst>
                <a:ext uri="{FF2B5EF4-FFF2-40B4-BE49-F238E27FC236}">
                  <a16:creationId xmlns:a16="http://schemas.microsoft.com/office/drawing/2014/main" xmlns="" id="{75BDF2D9-D642-D79F-19EE-AC4BDAFB91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896601" y="5377038"/>
              <a:ext cx="1219200" cy="148096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13174" y="6320960"/>
              <a:ext cx="493101" cy="494707"/>
            </a:xfrm>
            <a:prstGeom prst="rect">
              <a:avLst/>
            </a:prstGeom>
          </p:spPr>
        </p:pic>
      </p:grpSp>
      <p:sp>
        <p:nvSpPr>
          <p:cNvPr id="28" name="Стрелка вниз 27"/>
          <p:cNvSpPr/>
          <p:nvPr/>
        </p:nvSpPr>
        <p:spPr>
          <a:xfrm rot="-6780000">
            <a:off x="4725918" y="519682"/>
            <a:ext cx="147161" cy="3421516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29" name="Стрелка вниз 28"/>
          <p:cNvSpPr/>
          <p:nvPr/>
        </p:nvSpPr>
        <p:spPr>
          <a:xfrm rot="-5400000">
            <a:off x="4706982" y="1361206"/>
            <a:ext cx="132306" cy="3122561"/>
          </a:xfrm>
          <a:prstGeom prst="downArrow">
            <a:avLst/>
          </a:prstGeom>
          <a:effectLst>
            <a:outerShdw blurRad="40000" dist="20000" dir="300000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30" name="Стрелка вниз 29"/>
          <p:cNvSpPr/>
          <p:nvPr/>
        </p:nvSpPr>
        <p:spPr>
          <a:xfrm rot="-7800000">
            <a:off x="5100043" y="1161825"/>
            <a:ext cx="130528" cy="3204670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31" name="Стрелка вниз 30"/>
          <p:cNvSpPr/>
          <p:nvPr/>
        </p:nvSpPr>
        <p:spPr>
          <a:xfrm rot="-7320000" flipH="1">
            <a:off x="5097024" y="1611198"/>
            <a:ext cx="125454" cy="2838678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33" name="Стрелка вниз 32"/>
          <p:cNvSpPr/>
          <p:nvPr/>
        </p:nvSpPr>
        <p:spPr>
          <a:xfrm rot="-3120000">
            <a:off x="4710431" y="1196830"/>
            <a:ext cx="159324" cy="4332664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32" name="Стрелка вниз 31"/>
          <p:cNvSpPr/>
          <p:nvPr/>
        </p:nvSpPr>
        <p:spPr>
          <a:xfrm rot="-4680000" flipH="1">
            <a:off x="5034485" y="2779938"/>
            <a:ext cx="138837" cy="2486492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37" name="Стрелка вниз 36"/>
          <p:cNvSpPr/>
          <p:nvPr/>
        </p:nvSpPr>
        <p:spPr>
          <a:xfrm rot="-7560000">
            <a:off x="5488336" y="2577888"/>
            <a:ext cx="91727" cy="2553348"/>
          </a:xfrm>
          <a:prstGeom prst="downArrow">
            <a:avLst/>
          </a:prstGeom>
          <a:ln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27" name="Стрелка вниз 26"/>
          <p:cNvSpPr/>
          <p:nvPr/>
        </p:nvSpPr>
        <p:spPr>
          <a:xfrm rot="-4080000">
            <a:off x="4670050" y="940234"/>
            <a:ext cx="161665" cy="360125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35" name="Стрелка вниз 34"/>
          <p:cNvSpPr/>
          <p:nvPr/>
        </p:nvSpPr>
        <p:spPr>
          <a:xfrm rot="-4260000" flipH="1">
            <a:off x="5362234" y="4057998"/>
            <a:ext cx="148446" cy="1950511"/>
          </a:xfrm>
          <a:prstGeom prst="downArrow">
            <a:avLst/>
          </a:prstGeom>
          <a:ln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36" name="Стрелка вниз 35"/>
          <p:cNvSpPr/>
          <p:nvPr/>
        </p:nvSpPr>
        <p:spPr>
          <a:xfrm rot="-4920000" flipH="1">
            <a:off x="5339867" y="3855995"/>
            <a:ext cx="148446" cy="1845141"/>
          </a:xfrm>
          <a:prstGeom prst="downArrow">
            <a:avLst/>
          </a:prstGeom>
          <a:ln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38" name="Стрелка вниз 37"/>
          <p:cNvSpPr/>
          <p:nvPr/>
        </p:nvSpPr>
        <p:spPr>
          <a:xfrm rot="-8220000">
            <a:off x="5513995" y="2004943"/>
            <a:ext cx="118045" cy="2980586"/>
          </a:xfrm>
          <a:prstGeom prst="downArrow">
            <a:avLst/>
          </a:prstGeom>
          <a:ln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</p:spTree>
    <p:extLst>
      <p:ext uri="{BB962C8B-B14F-4D97-AF65-F5344CB8AC3E}">
        <p14:creationId xmlns:p14="http://schemas.microsoft.com/office/powerpoint/2010/main" val="2238443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476651" y="-114299"/>
            <a:ext cx="9151937" cy="93906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Внедрение и </a:t>
            </a:r>
            <a:r>
              <a:rPr lang="ru-RU" sz="3200" b="1" dirty="0">
                <a:solidFill>
                  <a:schemeClr val="bg1"/>
                </a:solidFill>
              </a:rPr>
              <a:t>оценка </a:t>
            </a:r>
            <a:r>
              <a:rPr lang="ru-RU" sz="3200" b="1" dirty="0" smtClean="0">
                <a:solidFill>
                  <a:schemeClr val="bg1"/>
                </a:solidFill>
              </a:rPr>
              <a:t>эффективности</a:t>
            </a:r>
            <a:endParaRPr lang="ru-RU" sz="3200" b="1" dirty="0"/>
          </a:p>
        </p:txBody>
      </p:sp>
      <p:grpSp>
        <p:nvGrpSpPr>
          <p:cNvPr id="24" name="Группа 23"/>
          <p:cNvGrpSpPr/>
          <p:nvPr/>
        </p:nvGrpSpPr>
        <p:grpSpPr>
          <a:xfrm>
            <a:off x="10972800" y="-89635"/>
            <a:ext cx="1219200" cy="1480961"/>
            <a:chOff x="10896601" y="5377038"/>
            <a:chExt cx="1219200" cy="1480961"/>
          </a:xfrm>
        </p:grpSpPr>
        <p:pic>
          <p:nvPicPr>
            <p:cNvPr id="25" name="Picture 16">
              <a:extLst>
                <a:ext uri="{FF2B5EF4-FFF2-40B4-BE49-F238E27FC236}">
                  <a16:creationId xmlns:a16="http://schemas.microsoft.com/office/drawing/2014/main" xmlns="" id="{75BDF2D9-D642-D79F-19EE-AC4BDAFB91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896601" y="5377038"/>
              <a:ext cx="1219200" cy="148096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13174" y="6320960"/>
              <a:ext cx="493101" cy="494707"/>
            </a:xfrm>
            <a:prstGeom prst="rect">
              <a:avLst/>
            </a:prstGeom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041" y="824764"/>
            <a:ext cx="4942248" cy="2318485"/>
          </a:xfrm>
          <a:prstGeom prst="rect">
            <a:avLst/>
          </a:prstGeom>
        </p:spPr>
      </p:pic>
      <p:sp>
        <p:nvSpPr>
          <p:cNvPr id="34" name="Объект 2"/>
          <p:cNvSpPr txBox="1">
            <a:spLocks/>
          </p:cNvSpPr>
          <p:nvPr/>
        </p:nvSpPr>
        <p:spPr>
          <a:xfrm>
            <a:off x="6096000" y="824765"/>
            <a:ext cx="5753099" cy="21375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chemeClr val="tx1"/>
                </a:solidFill>
                <a:effectLst>
                  <a:outerShdw blurRad="60007" dir="1500000" sy="-30000" kx="800400" algn="bl" rotWithShape="0">
                    <a:schemeClr val="bg1">
                      <a:alpha val="20000"/>
                    </a:schemeClr>
                  </a:outerShdw>
                </a:effectLst>
              </a:rPr>
              <a:t> Понимание</a:t>
            </a:r>
            <a:br>
              <a:rPr lang="ru-RU" sz="2800" b="1" dirty="0" smtClean="0">
                <a:solidFill>
                  <a:schemeClr val="tx1"/>
                </a:solidFill>
                <a:effectLst>
                  <a:outerShdw blurRad="60007" dir="1500000" sy="-30000" kx="800400" algn="bl" rotWithShape="0">
                    <a:schemeClr val="bg1">
                      <a:alpha val="20000"/>
                    </a:schemeClr>
                  </a:outerShdw>
                </a:effectLst>
              </a:rPr>
            </a:br>
            <a:r>
              <a:rPr lang="ru-RU" sz="2800" b="1" dirty="0" smtClean="0">
                <a:solidFill>
                  <a:schemeClr val="tx1"/>
                </a:solidFill>
                <a:effectLst>
                  <a:outerShdw blurRad="60007" dir="1500000" sy="-30000" kx="800400" algn="bl" rotWithShape="0">
                    <a:schemeClr val="bg1">
                      <a:alpha val="20000"/>
                    </a:schemeClr>
                  </a:outerShdw>
                </a:effectLst>
              </a:rPr>
              <a:t>11% учеников</a:t>
            </a:r>
            <a:br>
              <a:rPr lang="ru-RU" sz="2800" b="1" dirty="0" smtClean="0">
                <a:solidFill>
                  <a:schemeClr val="tx1"/>
                </a:solidFill>
                <a:effectLst>
                  <a:outerShdw blurRad="60007" dir="1500000" sy="-30000" kx="800400" algn="bl" rotWithShape="0">
                    <a:schemeClr val="bg1">
                      <a:alpha val="20000"/>
                    </a:schemeClr>
                  </a:outerShdw>
                </a:effectLst>
              </a:rPr>
            </a:br>
            <a:r>
              <a:rPr lang="ru-RU" sz="2800" b="1" dirty="0" smtClean="0">
                <a:solidFill>
                  <a:schemeClr val="tx1"/>
                </a:solidFill>
                <a:effectLst>
                  <a:outerShdw blurRad="60007" dir="1500000" sy="-30000" kx="800400" algn="bl" rotWithShape="0">
                    <a:schemeClr val="bg1">
                      <a:alpha val="20000"/>
                    </a:schemeClr>
                  </a:outerShdw>
                </a:effectLst>
              </a:rPr>
              <a:t>ВСЕ ученики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6496050" y="1685925"/>
            <a:ext cx="2124075" cy="50482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90641" y="3702757"/>
            <a:ext cx="6096000" cy="1318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285750" indent="-285750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ru-RU" sz="2800" b="1" dirty="0">
                <a:effectLst>
                  <a:outerShdw blurRad="60007" dir="1500000" sy="-30000" kx="800400" algn="bl" rotWithShape="0">
                    <a:schemeClr val="bg1">
                      <a:alpha val="20000"/>
                    </a:schemeClr>
                  </a:outerShdw>
                </a:effectLst>
              </a:rPr>
              <a:t>За 2 года - 5 </a:t>
            </a:r>
            <a:r>
              <a:rPr lang="ru-RU" sz="2800" b="1" dirty="0">
                <a:effectLst>
                  <a:outerShdw blurRad="60007" dir="1500000" sy="-30000" kx="800400" algn="bl" rotWithShape="0">
                    <a:schemeClr val="bg1">
                      <a:alpha val="20000"/>
                    </a:schemeClr>
                  </a:outerShdw>
                </a:effectLst>
              </a:rPr>
              <a:t>различных</a:t>
            </a:r>
            <a:r>
              <a:rPr lang="ru-RU" sz="2800" b="1" dirty="0">
                <a:effectLst>
                  <a:outerShdw blurRad="60007" dir="1500000" sy="-30000" kx="800400" algn="bl" rotWithShape="0">
                    <a:schemeClr val="bg1">
                      <a:alpha val="20000"/>
                    </a:schemeClr>
                  </a:outerShdw>
                </a:effectLst>
              </a:rPr>
              <a:t> собственных </a:t>
            </a:r>
            <a:r>
              <a:rPr lang="ru-RU" sz="2800" b="1" dirty="0" err="1">
                <a:effectLst>
                  <a:outerShdw blurRad="60007" dir="1500000" sy="-30000" kx="800400" algn="bl" rotWithShape="0">
                    <a:schemeClr val="bg1">
                      <a:alpha val="20000"/>
                    </a:schemeClr>
                  </a:outerShdw>
                </a:effectLst>
              </a:rPr>
              <a:t>нейросетей</a:t>
            </a:r>
            <a:endParaRPr lang="ru-RU" sz="2800" b="1" dirty="0">
              <a:effectLst>
                <a:outerShdw blurRad="60007" dir="1500000" sy="-30000" kx="800400" algn="bl" rotWithShape="0">
                  <a:schemeClr val="bg1">
                    <a:alpha val="20000"/>
                  </a:scheme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2055" y="3295858"/>
            <a:ext cx="3542296" cy="23619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4556" y="3488209"/>
            <a:ext cx="2734550" cy="197729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6412" y="4739319"/>
            <a:ext cx="2587979" cy="183706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15250" y="5534025"/>
            <a:ext cx="2452609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409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8015078"/>
              </p:ext>
            </p:extLst>
          </p:nvPr>
        </p:nvGraphicFramePr>
        <p:xfrm>
          <a:off x="2240095" y="4543381"/>
          <a:ext cx="1170314" cy="165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PDF" r:id="rId3" imgW="0" imgH="360" progId="FoxitReader.Document">
                  <p:embed/>
                </p:oleObj>
              </mc:Choice>
              <mc:Fallback>
                <p:oleObj name="PDF" r:id="rId3" imgW="0" imgH="360" progId="FoxitRead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40095" y="4543381"/>
                        <a:ext cx="1170314" cy="165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476651" y="-114299"/>
            <a:ext cx="9151937" cy="93906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Внедрение и </a:t>
            </a:r>
            <a:r>
              <a:rPr lang="ru-RU" sz="3200" b="1" dirty="0">
                <a:solidFill>
                  <a:schemeClr val="bg1"/>
                </a:solidFill>
              </a:rPr>
              <a:t>оценка </a:t>
            </a:r>
            <a:r>
              <a:rPr lang="ru-RU" sz="3200" b="1" dirty="0" smtClean="0">
                <a:solidFill>
                  <a:schemeClr val="bg1"/>
                </a:solidFill>
              </a:rPr>
              <a:t>эффективности</a:t>
            </a:r>
            <a:endParaRPr lang="ru-RU" sz="3200" b="1" dirty="0"/>
          </a:p>
        </p:txBody>
      </p:sp>
      <p:grpSp>
        <p:nvGrpSpPr>
          <p:cNvPr id="24" name="Группа 23"/>
          <p:cNvGrpSpPr/>
          <p:nvPr/>
        </p:nvGrpSpPr>
        <p:grpSpPr>
          <a:xfrm>
            <a:off x="0" y="0"/>
            <a:ext cx="1219200" cy="1480961"/>
            <a:chOff x="10896601" y="5377038"/>
            <a:chExt cx="1219200" cy="1480961"/>
          </a:xfrm>
        </p:grpSpPr>
        <p:pic>
          <p:nvPicPr>
            <p:cNvPr id="25" name="Picture 16">
              <a:extLst>
                <a:ext uri="{FF2B5EF4-FFF2-40B4-BE49-F238E27FC236}">
                  <a16:creationId xmlns:a16="http://schemas.microsoft.com/office/drawing/2014/main" xmlns="" id="{75BDF2D9-D642-D79F-19EE-AC4BDAFB91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896601" y="5377038"/>
              <a:ext cx="1219200" cy="148096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13174" y="6320960"/>
              <a:ext cx="493101" cy="494707"/>
            </a:xfrm>
            <a:prstGeom prst="rect">
              <a:avLst/>
            </a:prstGeom>
          </p:spPr>
        </p:pic>
      </p:grpSp>
      <p:sp>
        <p:nvSpPr>
          <p:cNvPr id="34" name="Объект 2"/>
          <p:cNvSpPr txBox="1">
            <a:spLocks/>
          </p:cNvSpPr>
          <p:nvPr/>
        </p:nvSpPr>
        <p:spPr>
          <a:xfrm>
            <a:off x="342901" y="1200504"/>
            <a:ext cx="5753099" cy="35143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b="1" dirty="0" smtClean="0">
                <a:solidFill>
                  <a:schemeClr val="tx1"/>
                </a:solidFill>
                <a:effectLst>
                  <a:outerShdw blurRad="60007" dir="1500000" sy="-30000" kx="800400" algn="bl" rotWithShape="0">
                    <a:schemeClr val="bg1">
                      <a:alpha val="20000"/>
                    </a:schemeClr>
                  </a:outerShdw>
                </a:effectLst>
              </a:rPr>
              <a:t>«Юные исследователи»</a:t>
            </a:r>
          </a:p>
          <a:p>
            <a:r>
              <a:rPr lang="ru-RU" sz="2800" b="1" dirty="0" smtClean="0">
                <a:solidFill>
                  <a:schemeClr val="tx1"/>
                </a:solidFill>
                <a:effectLst>
                  <a:outerShdw blurRad="60007" dir="1500000" sy="-30000" kx="800400" algn="bl" rotWithShape="0">
                    <a:schemeClr val="bg1">
                      <a:alpha val="20000"/>
                    </a:schemeClr>
                  </a:outerShdw>
                </a:effectLst>
              </a:rPr>
              <a:t>креативное мышление</a:t>
            </a:r>
          </a:p>
          <a:p>
            <a:r>
              <a:rPr lang="ru-RU" sz="2800" b="1" dirty="0" smtClean="0">
                <a:solidFill>
                  <a:schemeClr val="tx1"/>
                </a:solidFill>
                <a:effectLst>
                  <a:outerShdw blurRad="60007" dir="1500000" sy="-30000" kx="800400" algn="bl" rotWithShape="0">
                    <a:schemeClr val="bg1">
                      <a:alpha val="20000"/>
                    </a:schemeClr>
                  </a:outerShdw>
                </a:effectLst>
              </a:rPr>
              <a:t> когнитивные </a:t>
            </a:r>
            <a:r>
              <a:rPr lang="ru-RU" sz="2800" b="1" dirty="0">
                <a:solidFill>
                  <a:schemeClr val="tx1"/>
                </a:solidFill>
                <a:effectLst>
                  <a:outerShdw blurRad="60007" dir="1500000" sy="-30000" kx="800400" algn="bl" rotWithShape="0">
                    <a:schemeClr val="bg1">
                      <a:alpha val="20000"/>
                    </a:schemeClr>
                  </a:outerShdw>
                </a:effectLst>
              </a:rPr>
              <a:t>и 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60007" dir="1500000" sy="-30000" kx="800400" algn="bl" rotWithShape="0">
                    <a:schemeClr val="bg1">
                      <a:alpha val="20000"/>
                    </a:schemeClr>
                  </a:outerShdw>
                </a:effectLst>
              </a:rPr>
              <a:t>аналитические навыки</a:t>
            </a:r>
          </a:p>
          <a:p>
            <a:r>
              <a:rPr lang="ru-RU" sz="2800" b="1" dirty="0" smtClean="0">
                <a:solidFill>
                  <a:schemeClr val="tx1"/>
                </a:solidFill>
                <a:effectLst>
                  <a:outerShdw blurRad="60007" dir="1500000" sy="-30000" kx="800400" algn="bl" rotWithShape="0">
                    <a:schemeClr val="bg1">
                      <a:alpha val="20000"/>
                    </a:schemeClr>
                  </a:outerShdw>
                </a:effectLst>
              </a:rPr>
              <a:t>расширения кругозора </a:t>
            </a:r>
          </a:p>
          <a:p>
            <a:r>
              <a:rPr lang="ru-RU" sz="2800" b="1" dirty="0">
                <a:solidFill>
                  <a:schemeClr val="tx1"/>
                </a:solidFill>
                <a:effectLst>
                  <a:outerShdw blurRad="60007" dir="1500000" sy="-30000" kx="800400" algn="bl" rotWithShape="0">
                    <a:schemeClr val="bg1">
                      <a:alpha val="20000"/>
                    </a:schemeClr>
                  </a:outerShdw>
                </a:effectLst>
              </a:rPr>
              <a:t>р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60007" dir="1500000" sy="-30000" kx="800400" algn="bl" rotWithShape="0">
                    <a:schemeClr val="bg1">
                      <a:alpha val="20000"/>
                    </a:schemeClr>
                  </a:outerShdw>
                </a:effectLst>
              </a:rPr>
              <a:t>азвитие заинтересованности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47495" y="998671"/>
            <a:ext cx="4097433" cy="192686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72301" y="2411026"/>
            <a:ext cx="4686300" cy="183089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53675" y="3005253"/>
            <a:ext cx="1724025" cy="293451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45943" y="3340700"/>
            <a:ext cx="3228975" cy="234564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114201">
            <a:off x="1317859" y="4662630"/>
            <a:ext cx="1301238" cy="179227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2" cstate="screen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045705">
            <a:off x="332267" y="5014181"/>
            <a:ext cx="1601859" cy="1172866"/>
          </a:xfrm>
          <a:prstGeom prst="rect">
            <a:avLst/>
          </a:prstGeom>
        </p:spPr>
      </p:pic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3853306"/>
              </p:ext>
            </p:extLst>
          </p:nvPr>
        </p:nvGraphicFramePr>
        <p:xfrm>
          <a:off x="3588057" y="4661346"/>
          <a:ext cx="1969177" cy="139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PDF" r:id="rId14" imgW="0" imgH="360" progId="FoxitReader.Document">
                  <p:embed/>
                </p:oleObj>
              </mc:Choice>
              <mc:Fallback>
                <p:oleObj name="PDF" r:id="rId14" imgW="0" imgH="360" progId="FoxitRead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588057" y="4661346"/>
                        <a:ext cx="1969177" cy="1393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3563796"/>
              </p:ext>
            </p:extLst>
          </p:nvPr>
        </p:nvGraphicFramePr>
        <p:xfrm>
          <a:off x="3227065" y="4565115"/>
          <a:ext cx="1052490" cy="1489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PDF" r:id="rId16" imgW="0" imgH="360" progId="FoxitReader.Document">
                  <p:embed/>
                </p:oleObj>
              </mc:Choice>
              <mc:Fallback>
                <p:oleObj name="PDF" r:id="rId16" imgW="0" imgH="360" progId="FoxitRead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227065" y="4565115"/>
                        <a:ext cx="1052490" cy="14894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83301" y="5983813"/>
            <a:ext cx="119062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effectLst>
                  <a:outerShdw blurRad="60007" dir="1500000" sy="-30000" kx="800400" algn="bl" rotWithShape="0">
                    <a:schemeClr val="bg1">
                      <a:alpha val="20000"/>
                    </a:schemeClr>
                  </a:outerShdw>
                </a:effectLst>
              </a:rPr>
              <a:t>По итогам года 10 учеников стали победителями и призерами проектных конкурсов регионального и всероссийского значения.</a:t>
            </a:r>
          </a:p>
        </p:txBody>
      </p:sp>
    </p:spTree>
    <p:extLst>
      <p:ext uri="{BB962C8B-B14F-4D97-AF65-F5344CB8AC3E}">
        <p14:creationId xmlns:p14="http://schemas.microsoft.com/office/powerpoint/2010/main" val="285124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50" y="-332317"/>
            <a:ext cx="11772900" cy="1370542"/>
          </a:xfrm>
        </p:spPr>
        <p:txBody>
          <a:bodyPr>
            <a:normAutofit/>
          </a:bodyPr>
          <a:lstStyle/>
          <a:p>
            <a:pPr lvl="0" algn="ctr">
              <a:lnSpc>
                <a:spcPct val="130000"/>
              </a:lnSpc>
            </a:pPr>
            <a:r>
              <a:rPr lang="ru-RU" b="1" cap="none" dirty="0" smtClean="0">
                <a:solidFill>
                  <a:schemeClr val="bg1"/>
                </a:solidFill>
              </a:rPr>
              <a:t>Этическая и правовая стороны</a:t>
            </a:r>
            <a:endParaRPr lang="ru-RU" b="1" cap="none" dirty="0">
              <a:solidFill>
                <a:schemeClr val="bg1"/>
              </a:solidFill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10896601" y="5377038"/>
            <a:ext cx="1219200" cy="1480961"/>
            <a:chOff x="10896601" y="5377038"/>
            <a:chExt cx="1219200" cy="1480961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75BDF2D9-D642-D79F-19EE-AC4BDAFB91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896601" y="5377038"/>
              <a:ext cx="1219200" cy="148096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13174" y="6320960"/>
              <a:ext cx="493101" cy="494707"/>
            </a:xfrm>
            <a:prstGeom prst="rect">
              <a:avLst/>
            </a:prstGeom>
          </p:spPr>
        </p:pic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350" y="844085"/>
            <a:ext cx="5476875" cy="5476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76200" y="1162050"/>
            <a:ext cx="12030075" cy="45450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ru-RU" sz="2200" b="1" dirty="0" smtClean="0"/>
              <a:t>Не </a:t>
            </a:r>
            <a:r>
              <a:rPr lang="ru-RU" sz="2200" b="1" dirty="0"/>
              <a:t>применяй ИИ там, где он не нужен. 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ru-RU" sz="2200" b="1" dirty="0" smtClean="0"/>
              <a:t>Строго определенные источники при </a:t>
            </a:r>
            <a:r>
              <a:rPr lang="ru-RU" sz="2200" b="1" dirty="0"/>
              <a:t>самообучении </a:t>
            </a:r>
            <a:r>
              <a:rPr lang="ru-RU" sz="2200" b="1" dirty="0" err="1"/>
              <a:t>нейросетей</a:t>
            </a:r>
            <a:r>
              <a:rPr lang="ru-RU" sz="2200" b="1" dirty="0"/>
              <a:t> для </a:t>
            </a:r>
            <a:r>
              <a:rPr lang="ru-RU" sz="2200" b="1" dirty="0" smtClean="0"/>
              <a:t>образования.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ru-RU" sz="2200" b="1" dirty="0" smtClean="0"/>
              <a:t>Персональные </a:t>
            </a:r>
            <a:r>
              <a:rPr lang="ru-RU" sz="2200" b="1" dirty="0"/>
              <a:t>данные россиян должны храниться на серверах в России. </a:t>
            </a:r>
            <a:endParaRPr lang="ru-RU" sz="2200" b="1" dirty="0" smtClean="0"/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ru-RU" sz="2200" b="1" dirty="0" smtClean="0"/>
              <a:t>За </a:t>
            </a:r>
            <a:r>
              <a:rPr lang="ru-RU" sz="2200" b="1" dirty="0"/>
              <a:t>этичность слов и фраз ИИ отвечают программисты. </a:t>
            </a:r>
            <a:endParaRPr lang="ru-RU" sz="2200" b="1" dirty="0" smtClean="0"/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ru-RU" sz="2200" b="1" dirty="0" smtClean="0"/>
              <a:t>Учителю </a:t>
            </a:r>
            <a:r>
              <a:rPr lang="ru-RU" sz="2200" b="1" dirty="0"/>
              <a:t>необходимо отслеживать псевдо </a:t>
            </a:r>
            <a:r>
              <a:rPr lang="ru-RU" sz="2200" b="1" dirty="0" smtClean="0"/>
              <a:t>обучение, следовательно формат </a:t>
            </a:r>
            <a:r>
              <a:rPr lang="ru-RU" sz="2200" b="1" dirty="0"/>
              <a:t>живого общения </a:t>
            </a:r>
            <a:r>
              <a:rPr lang="ru-RU" sz="2200" b="1" dirty="0" smtClean="0"/>
              <a:t>на уроках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ru-RU" sz="2200" b="1" dirty="0" smtClean="0"/>
              <a:t>Открытые </a:t>
            </a:r>
            <a:r>
              <a:rPr lang="ru-RU" sz="2200" b="1" dirty="0"/>
              <a:t>обсуждения с родителями и учениками о целях и методах использования искусственного интеллекта в образовании</a:t>
            </a:r>
          </a:p>
        </p:txBody>
      </p:sp>
    </p:spTree>
    <p:extLst>
      <p:ext uri="{BB962C8B-B14F-4D97-AF65-F5344CB8AC3E}">
        <p14:creationId xmlns:p14="http://schemas.microsoft.com/office/powerpoint/2010/main" val="1549520991"/>
      </p:ext>
    </p:extLst>
  </p:cSld>
  <p:clrMapOvr>
    <a:masterClrMapping/>
  </p:clrMapOvr>
</p:sld>
</file>

<file path=ppt/theme/theme1.xml><?xml version="1.0" encoding="utf-8"?>
<a:theme xmlns:a="http://schemas.openxmlformats.org/drawingml/2006/main" name="ajy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ajy</Template>
  <TotalTime>1266</TotalTime>
  <Words>378</Words>
  <Application>Microsoft Office PowerPoint</Application>
  <PresentationFormat>Широкоэкранный</PresentationFormat>
  <Paragraphs>88</Paragraphs>
  <Slides>10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Times New Roman</vt:lpstr>
      <vt:lpstr>Wingdings 3</vt:lpstr>
      <vt:lpstr>ajy</vt:lpstr>
      <vt:lpstr>Foxit PDF Document</vt:lpstr>
      <vt:lpstr>Нейросети как инструмент персонализированного обучения и саморазвития: возможности и перспективы применения в современном образовательном пространстве</vt:lpstr>
      <vt:lpstr>Презентация PowerPoint</vt:lpstr>
      <vt:lpstr>Анализ теоретических основ использования  искусственного интеллекта в образовании</vt:lpstr>
      <vt:lpstr>ИИ-тьютор</vt:lpstr>
      <vt:lpstr>Модели применения ИИ для персонализации обучения </vt:lpstr>
      <vt:lpstr>Внедрение и оценка эффективности</vt:lpstr>
      <vt:lpstr>Внедрение и оценка эффективности</vt:lpstr>
      <vt:lpstr>Внедрение и оценка эффективности</vt:lpstr>
      <vt:lpstr>Этическая и правовая стороны</vt:lpstr>
      <vt:lpstr>Спасибо      за         внимание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Нейросети как инструмент персонализированного обучения и саморазвития: возможности и перспективы применения в современном образовательном пространстве</dc:title>
  <dc:creator>Пользователь Windows</dc:creator>
  <cp:lastModifiedBy>Пользователь Windows</cp:lastModifiedBy>
  <cp:revision>58</cp:revision>
  <dcterms:created xsi:type="dcterms:W3CDTF">2024-11-02T07:27:25Z</dcterms:created>
  <dcterms:modified xsi:type="dcterms:W3CDTF">2024-11-03T23:45:25Z</dcterms:modified>
</cp:coreProperties>
</file>